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54"/>
  </p:notesMasterIdLst>
  <p:handoutMasterIdLst>
    <p:handoutMasterId r:id="rId55"/>
  </p:handoutMasterIdLst>
  <p:sldIdLst>
    <p:sldId id="256" r:id="rId2"/>
    <p:sldId id="328" r:id="rId3"/>
    <p:sldId id="383" r:id="rId4"/>
    <p:sldId id="358" r:id="rId5"/>
    <p:sldId id="361" r:id="rId6"/>
    <p:sldId id="362" r:id="rId7"/>
    <p:sldId id="402" r:id="rId8"/>
    <p:sldId id="363" r:id="rId9"/>
    <p:sldId id="382" r:id="rId10"/>
    <p:sldId id="403" r:id="rId11"/>
    <p:sldId id="405" r:id="rId12"/>
    <p:sldId id="364" r:id="rId13"/>
    <p:sldId id="366" r:id="rId14"/>
    <p:sldId id="386" r:id="rId15"/>
    <p:sldId id="359" r:id="rId16"/>
    <p:sldId id="367" r:id="rId17"/>
    <p:sldId id="407" r:id="rId18"/>
    <p:sldId id="408" r:id="rId19"/>
    <p:sldId id="385" r:id="rId20"/>
    <p:sldId id="368" r:id="rId21"/>
    <p:sldId id="384" r:id="rId22"/>
    <p:sldId id="369" r:id="rId23"/>
    <p:sldId id="370" r:id="rId24"/>
    <p:sldId id="371" r:id="rId25"/>
    <p:sldId id="372" r:id="rId26"/>
    <p:sldId id="404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60" r:id="rId37"/>
    <p:sldId id="387" r:id="rId38"/>
    <p:sldId id="406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86B1"/>
    <a:srgbClr val="FF0000"/>
    <a:srgbClr val="D2761A"/>
    <a:srgbClr val="F6C700"/>
    <a:srgbClr val="FB8C83"/>
    <a:srgbClr val="663300"/>
    <a:srgbClr val="368463"/>
    <a:srgbClr val="FF66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0" autoAdjust="0"/>
    <p:restoredTop sz="97053" autoAdjust="0"/>
  </p:normalViewPr>
  <p:slideViewPr>
    <p:cSldViewPr>
      <p:cViewPr varScale="1">
        <p:scale>
          <a:sx n="123" d="100"/>
          <a:sy n="123" d="100"/>
        </p:scale>
        <p:origin x="-1661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Relationship Id="rId9" Type="http://schemas.openxmlformats.org/officeDocument/2006/relationships/image" Target="../media/image8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89.wmf"/><Relationship Id="rId7" Type="http://schemas.openxmlformats.org/officeDocument/2006/relationships/image" Target="../media/image93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10" Type="http://schemas.openxmlformats.org/officeDocument/2006/relationships/image" Target="../media/image96.wmf"/><Relationship Id="rId4" Type="http://schemas.openxmlformats.org/officeDocument/2006/relationships/image" Target="../media/image90.wmf"/><Relationship Id="rId9" Type="http://schemas.openxmlformats.org/officeDocument/2006/relationships/image" Target="../media/image95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image" Target="../media/image109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12" Type="http://schemas.openxmlformats.org/officeDocument/2006/relationships/image" Target="../media/image108.wmf"/><Relationship Id="rId2" Type="http://schemas.openxmlformats.org/officeDocument/2006/relationships/image" Target="../media/image98.wmf"/><Relationship Id="rId16" Type="http://schemas.openxmlformats.org/officeDocument/2006/relationships/image" Target="../media/image112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11" Type="http://schemas.openxmlformats.org/officeDocument/2006/relationships/image" Target="../media/image107.wmf"/><Relationship Id="rId5" Type="http://schemas.openxmlformats.org/officeDocument/2006/relationships/image" Target="../media/image101.wmf"/><Relationship Id="rId15" Type="http://schemas.openxmlformats.org/officeDocument/2006/relationships/image" Target="../media/image111.wmf"/><Relationship Id="rId10" Type="http://schemas.openxmlformats.org/officeDocument/2006/relationships/image" Target="../media/image106.wmf"/><Relationship Id="rId4" Type="http://schemas.openxmlformats.org/officeDocument/2006/relationships/image" Target="../media/image100.wmf"/><Relationship Id="rId9" Type="http://schemas.openxmlformats.org/officeDocument/2006/relationships/image" Target="../media/image105.wmf"/><Relationship Id="rId14" Type="http://schemas.openxmlformats.org/officeDocument/2006/relationships/image" Target="../media/image110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7" Type="http://schemas.openxmlformats.org/officeDocument/2006/relationships/image" Target="../media/image146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145.wmf"/><Relationship Id="rId5" Type="http://schemas.openxmlformats.org/officeDocument/2006/relationships/image" Target="../media/image144.wmf"/><Relationship Id="rId4" Type="http://schemas.openxmlformats.org/officeDocument/2006/relationships/image" Target="../media/image14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7" Type="http://schemas.openxmlformats.org/officeDocument/2006/relationships/image" Target="../media/image158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4" Type="http://schemas.openxmlformats.org/officeDocument/2006/relationships/image" Target="../media/image167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image" Target="../media/image171.wmf"/><Relationship Id="rId7" Type="http://schemas.openxmlformats.org/officeDocument/2006/relationships/image" Target="../media/image175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Relationship Id="rId6" Type="http://schemas.openxmlformats.org/officeDocument/2006/relationships/image" Target="../media/image174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image" Target="../media/image195.wmf"/><Relationship Id="rId7" Type="http://schemas.openxmlformats.org/officeDocument/2006/relationships/image" Target="../media/image199.wmf"/><Relationship Id="rId2" Type="http://schemas.openxmlformats.org/officeDocument/2006/relationships/image" Target="../media/image194.wmf"/><Relationship Id="rId1" Type="http://schemas.openxmlformats.org/officeDocument/2006/relationships/image" Target="../media/image193.wmf"/><Relationship Id="rId6" Type="http://schemas.openxmlformats.org/officeDocument/2006/relationships/image" Target="../media/image198.wmf"/><Relationship Id="rId5" Type="http://schemas.openxmlformats.org/officeDocument/2006/relationships/image" Target="../media/image197.wmf"/><Relationship Id="rId10" Type="http://schemas.openxmlformats.org/officeDocument/2006/relationships/image" Target="../media/image22.wmf"/><Relationship Id="rId4" Type="http://schemas.openxmlformats.org/officeDocument/2006/relationships/image" Target="../media/image196.wmf"/><Relationship Id="rId9" Type="http://schemas.openxmlformats.org/officeDocument/2006/relationships/image" Target="../media/image20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2" Type="http://schemas.openxmlformats.org/officeDocument/2006/relationships/image" Target="../media/image203.wmf"/><Relationship Id="rId1" Type="http://schemas.openxmlformats.org/officeDocument/2006/relationships/image" Target="../media/image202.wmf"/><Relationship Id="rId5" Type="http://schemas.openxmlformats.org/officeDocument/2006/relationships/image" Target="../media/image206.wmf"/><Relationship Id="rId4" Type="http://schemas.openxmlformats.org/officeDocument/2006/relationships/image" Target="../media/image20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7" Type="http://schemas.openxmlformats.org/officeDocument/2006/relationships/image" Target="../media/image213.wmf"/><Relationship Id="rId2" Type="http://schemas.openxmlformats.org/officeDocument/2006/relationships/image" Target="../media/image208.wmf"/><Relationship Id="rId1" Type="http://schemas.openxmlformats.org/officeDocument/2006/relationships/image" Target="../media/image207.wmf"/><Relationship Id="rId6" Type="http://schemas.openxmlformats.org/officeDocument/2006/relationships/image" Target="../media/image212.wmf"/><Relationship Id="rId5" Type="http://schemas.openxmlformats.org/officeDocument/2006/relationships/image" Target="../media/image211.wmf"/><Relationship Id="rId4" Type="http://schemas.openxmlformats.org/officeDocument/2006/relationships/image" Target="../media/image2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wmf"/><Relationship Id="rId2" Type="http://schemas.openxmlformats.org/officeDocument/2006/relationships/image" Target="../media/image219.wmf"/><Relationship Id="rId1" Type="http://schemas.openxmlformats.org/officeDocument/2006/relationships/image" Target="../media/image218.wmf"/><Relationship Id="rId6" Type="http://schemas.openxmlformats.org/officeDocument/2006/relationships/image" Target="../media/image223.wmf"/><Relationship Id="rId5" Type="http://schemas.openxmlformats.org/officeDocument/2006/relationships/image" Target="../media/image222.wmf"/><Relationship Id="rId4" Type="http://schemas.openxmlformats.org/officeDocument/2006/relationships/image" Target="../media/image221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28.wmf"/><Relationship Id="rId6" Type="http://schemas.openxmlformats.org/officeDocument/2006/relationships/image" Target="../media/image233.wmf"/><Relationship Id="rId5" Type="http://schemas.openxmlformats.org/officeDocument/2006/relationships/image" Target="../media/image232.wmf"/><Relationship Id="rId4" Type="http://schemas.openxmlformats.org/officeDocument/2006/relationships/image" Target="../media/image231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wmf"/><Relationship Id="rId1" Type="http://schemas.openxmlformats.org/officeDocument/2006/relationships/image" Target="../media/image236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wmf"/><Relationship Id="rId1" Type="http://schemas.openxmlformats.org/officeDocument/2006/relationships/image" Target="../media/image238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7" Type="http://schemas.openxmlformats.org/officeDocument/2006/relationships/image" Target="../media/image63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Relationship Id="rId6" Type="http://schemas.openxmlformats.org/officeDocument/2006/relationships/image" Target="../media/image262.wmf"/><Relationship Id="rId5" Type="http://schemas.openxmlformats.org/officeDocument/2006/relationships/image" Target="../media/image261.wmf"/><Relationship Id="rId4" Type="http://schemas.openxmlformats.org/officeDocument/2006/relationships/image" Target="../media/image260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wmf"/><Relationship Id="rId7" Type="http://schemas.openxmlformats.org/officeDocument/2006/relationships/image" Target="../media/image294.wmf"/><Relationship Id="rId2" Type="http://schemas.openxmlformats.org/officeDocument/2006/relationships/image" Target="../media/image289.wmf"/><Relationship Id="rId1" Type="http://schemas.openxmlformats.org/officeDocument/2006/relationships/image" Target="../media/image288.wmf"/><Relationship Id="rId6" Type="http://schemas.openxmlformats.org/officeDocument/2006/relationships/image" Target="../media/image293.wmf"/><Relationship Id="rId5" Type="http://schemas.openxmlformats.org/officeDocument/2006/relationships/image" Target="../media/image292.wmf"/><Relationship Id="rId4" Type="http://schemas.openxmlformats.org/officeDocument/2006/relationships/image" Target="../media/image291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wmf"/><Relationship Id="rId2" Type="http://schemas.openxmlformats.org/officeDocument/2006/relationships/image" Target="../media/image307.wmf"/><Relationship Id="rId1" Type="http://schemas.openxmlformats.org/officeDocument/2006/relationships/image" Target="../media/image306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wmf"/><Relationship Id="rId1" Type="http://schemas.openxmlformats.org/officeDocument/2006/relationships/image" Target="../media/image3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wmf"/><Relationship Id="rId2" Type="http://schemas.openxmlformats.org/officeDocument/2006/relationships/image" Target="../media/image339.wmf"/><Relationship Id="rId1" Type="http://schemas.openxmlformats.org/officeDocument/2006/relationships/image" Target="../media/image338.wmf"/><Relationship Id="rId4" Type="http://schemas.openxmlformats.org/officeDocument/2006/relationships/image" Target="../media/image341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wmf"/><Relationship Id="rId7" Type="http://schemas.openxmlformats.org/officeDocument/2006/relationships/image" Target="../media/image348.wmf"/><Relationship Id="rId2" Type="http://schemas.openxmlformats.org/officeDocument/2006/relationships/image" Target="../media/image343.wmf"/><Relationship Id="rId1" Type="http://schemas.openxmlformats.org/officeDocument/2006/relationships/image" Target="../media/image342.wmf"/><Relationship Id="rId6" Type="http://schemas.openxmlformats.org/officeDocument/2006/relationships/image" Target="../media/image347.wmf"/><Relationship Id="rId5" Type="http://schemas.openxmlformats.org/officeDocument/2006/relationships/image" Target="../media/image346.wmf"/><Relationship Id="rId4" Type="http://schemas.openxmlformats.org/officeDocument/2006/relationships/image" Target="../media/image345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11" Type="http://schemas.openxmlformats.org/officeDocument/2006/relationships/image" Target="../media/image55.wmf"/><Relationship Id="rId5" Type="http://schemas.openxmlformats.org/officeDocument/2006/relationships/image" Target="../media/image49.wmf"/><Relationship Id="rId10" Type="http://schemas.openxmlformats.org/officeDocument/2006/relationships/image" Target="../media/image54.wmf"/><Relationship Id="rId4" Type="http://schemas.openxmlformats.org/officeDocument/2006/relationships/image" Target="../media/image48.wmf"/><Relationship Id="rId9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0C334-7E59-48D5-9350-10FF1F8F7CAE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28AC2-3480-40C7-B5A4-1C9055128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354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A6A6B4DE-A539-43D6-BC56-28B5AC0B7A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16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EA441D-139C-43BB-A47D-27955DA7CD48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357" y="4715907"/>
            <a:ext cx="4984962" cy="4467701"/>
          </a:xfrm>
        </p:spPr>
        <p:txBody>
          <a:bodyPr/>
          <a:lstStyle/>
          <a:p>
            <a:r>
              <a:rPr lang="zh-CN" altLang="en-US"/>
              <a:t>欢迎辞</a:t>
            </a:r>
          </a:p>
        </p:txBody>
      </p:sp>
    </p:spTree>
    <p:extLst>
      <p:ext uri="{BB962C8B-B14F-4D97-AF65-F5344CB8AC3E}">
        <p14:creationId xmlns:p14="http://schemas.microsoft.com/office/powerpoint/2010/main" val="288227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5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30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00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8DD114A9-8194-4615-A16D-18113C74EC62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130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0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2B6DC34-D9EA-4B54-AC79-CDB5E12EBF2B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130056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13005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5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6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7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08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008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0090" name="Picture 42" descr="NJU-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0800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53EF0-F8CD-4709-AD7C-33C5E03F2478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28D4C-7E40-436E-A6D2-B7BA9E31F6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998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59737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59737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090016-3078-4669-9365-34F41EDDF279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90950-5B1E-40FD-99A1-38F551746F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68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1FDC6-2101-43A4-8D63-D36F9858016E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A55A8-80A8-4423-9E8E-DCF163C705B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10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1C3529-F40D-4CD1-8AF2-05A534851B02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213D0-4A4E-4963-9BAA-5F8E110DB9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761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876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E2D4A9-E04C-482E-B624-F26A84521E0D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D66CA-CCA6-44F7-96E2-50DB8DF1AC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3147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286D70-6D5D-4D58-883A-24285CFBD1D4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C2FDF-A278-4115-AEDB-D133645497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515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A1593C-CC38-477B-B1F8-D329D56FF316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3CE814-F4AB-4903-8603-E2B144E270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878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E4DB73-6BAD-4768-9B01-4ED08F4AEEEE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C62C57-2193-4A51-917B-0446124D0B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1498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6B9652-4F23-4801-9EA5-00653018274F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88F82-B92D-4396-8DDB-4FDD58602F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643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978D15-86A1-4C37-AB28-1D5B3BCB09C4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6F6C8-0C9E-4B18-BB48-C7D302FB2C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091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A02EC1B3-1343-46EA-8A02-E90DE70DD832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endParaRPr lang="zh-CN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panose="02010600030101010101" pitchFamily="2" charset="-122"/>
              </a:defRPr>
            </a:lvl1pPr>
          </a:lstStyle>
          <a:p>
            <a:fld id="{DB797AA1-9143-4D5A-B607-C9300FFBBA5B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29065" name="Picture 41" descr="nju_bad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8600"/>
            <a:ext cx="785813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  <a:cs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40000"/>
        </a:spcBef>
        <a:spcAft>
          <a:spcPct val="2000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Ø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Ø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42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4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52.wmf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52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wmf"/><Relationship Id="rId20" Type="http://schemas.openxmlformats.org/officeDocument/2006/relationships/image" Target="../media/image53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55.wmf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51.bin"/><Relationship Id="rId4" Type="http://schemas.openxmlformats.org/officeDocument/2006/relationships/image" Target="../media/image45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50.wmf"/><Relationship Id="rId22" Type="http://schemas.openxmlformats.org/officeDocument/2006/relationships/image" Target="../media/image54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6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6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6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74.bin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5" Type="http://schemas.openxmlformats.org/officeDocument/2006/relationships/image" Target="../media/image77.png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7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80.bin"/><Relationship Id="rId18" Type="http://schemas.openxmlformats.org/officeDocument/2006/relationships/image" Target="../media/image85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82.wmf"/><Relationship Id="rId1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4.wmf"/><Relationship Id="rId20" Type="http://schemas.openxmlformats.org/officeDocument/2006/relationships/image" Target="../media/image86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5" Type="http://schemas.openxmlformats.org/officeDocument/2006/relationships/oleObject" Target="../embeddings/oleObject81.bin"/><Relationship Id="rId10" Type="http://schemas.openxmlformats.org/officeDocument/2006/relationships/image" Target="../media/image81.wmf"/><Relationship Id="rId19" Type="http://schemas.openxmlformats.org/officeDocument/2006/relationships/oleObject" Target="../embeddings/oleObject83.bin"/><Relationship Id="rId4" Type="http://schemas.openxmlformats.org/officeDocument/2006/relationships/image" Target="../media/image78.w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8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94.wmf"/><Relationship Id="rId3" Type="http://schemas.openxmlformats.org/officeDocument/2006/relationships/oleObject" Target="../embeddings/oleObject84.bin"/><Relationship Id="rId21" Type="http://schemas.openxmlformats.org/officeDocument/2006/relationships/oleObject" Target="../embeddings/oleObject93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91.wmf"/><Relationship Id="rId17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3.wmf"/><Relationship Id="rId20" Type="http://schemas.openxmlformats.org/officeDocument/2006/relationships/image" Target="../media/image95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90.wmf"/><Relationship Id="rId19" Type="http://schemas.openxmlformats.org/officeDocument/2006/relationships/oleObject" Target="../embeddings/oleObject92.bin"/><Relationship Id="rId4" Type="http://schemas.openxmlformats.org/officeDocument/2006/relationships/image" Target="../media/image87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92.wmf"/><Relationship Id="rId22" Type="http://schemas.openxmlformats.org/officeDocument/2006/relationships/image" Target="../media/image9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image" Target="../media/image99.wmf"/><Relationship Id="rId18" Type="http://schemas.openxmlformats.org/officeDocument/2006/relationships/oleObject" Target="../embeddings/oleObject99.bin"/><Relationship Id="rId26" Type="http://schemas.openxmlformats.org/officeDocument/2006/relationships/oleObject" Target="../embeddings/oleObject103.bin"/><Relationship Id="rId39" Type="http://schemas.openxmlformats.org/officeDocument/2006/relationships/image" Target="../media/image112.wmf"/><Relationship Id="rId3" Type="http://schemas.openxmlformats.org/officeDocument/2006/relationships/image" Target="../media/image113.png"/><Relationship Id="rId21" Type="http://schemas.openxmlformats.org/officeDocument/2006/relationships/image" Target="../media/image103.wmf"/><Relationship Id="rId34" Type="http://schemas.openxmlformats.org/officeDocument/2006/relationships/oleObject" Target="../embeddings/oleObject107.bin"/><Relationship Id="rId7" Type="http://schemas.openxmlformats.org/officeDocument/2006/relationships/image" Target="../media/image117.jpeg"/><Relationship Id="rId12" Type="http://schemas.openxmlformats.org/officeDocument/2006/relationships/oleObject" Target="../embeddings/oleObject96.bin"/><Relationship Id="rId17" Type="http://schemas.openxmlformats.org/officeDocument/2006/relationships/image" Target="../media/image101.wmf"/><Relationship Id="rId25" Type="http://schemas.openxmlformats.org/officeDocument/2006/relationships/image" Target="../media/image105.wmf"/><Relationship Id="rId33" Type="http://schemas.openxmlformats.org/officeDocument/2006/relationships/image" Target="../media/image109.wmf"/><Relationship Id="rId38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8.bin"/><Relationship Id="rId20" Type="http://schemas.openxmlformats.org/officeDocument/2006/relationships/oleObject" Target="../embeddings/oleObject100.bin"/><Relationship Id="rId29" Type="http://schemas.openxmlformats.org/officeDocument/2006/relationships/image" Target="../media/image107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6.png"/><Relationship Id="rId11" Type="http://schemas.openxmlformats.org/officeDocument/2006/relationships/image" Target="../media/image98.wmf"/><Relationship Id="rId24" Type="http://schemas.openxmlformats.org/officeDocument/2006/relationships/oleObject" Target="../embeddings/oleObject102.bin"/><Relationship Id="rId32" Type="http://schemas.openxmlformats.org/officeDocument/2006/relationships/oleObject" Target="../embeddings/oleObject106.bin"/><Relationship Id="rId37" Type="http://schemas.openxmlformats.org/officeDocument/2006/relationships/image" Target="../media/image111.wmf"/><Relationship Id="rId5" Type="http://schemas.openxmlformats.org/officeDocument/2006/relationships/image" Target="../media/image115.png"/><Relationship Id="rId15" Type="http://schemas.openxmlformats.org/officeDocument/2006/relationships/image" Target="../media/image100.wmf"/><Relationship Id="rId23" Type="http://schemas.openxmlformats.org/officeDocument/2006/relationships/image" Target="../media/image104.wmf"/><Relationship Id="rId28" Type="http://schemas.openxmlformats.org/officeDocument/2006/relationships/oleObject" Target="../embeddings/oleObject104.bin"/><Relationship Id="rId36" Type="http://schemas.openxmlformats.org/officeDocument/2006/relationships/oleObject" Target="../embeddings/oleObject108.bin"/><Relationship Id="rId10" Type="http://schemas.openxmlformats.org/officeDocument/2006/relationships/oleObject" Target="../embeddings/oleObject95.bin"/><Relationship Id="rId19" Type="http://schemas.openxmlformats.org/officeDocument/2006/relationships/image" Target="../media/image102.wmf"/><Relationship Id="rId31" Type="http://schemas.openxmlformats.org/officeDocument/2006/relationships/image" Target="../media/image108.wmf"/><Relationship Id="rId4" Type="http://schemas.openxmlformats.org/officeDocument/2006/relationships/image" Target="../media/image114.png"/><Relationship Id="rId9" Type="http://schemas.openxmlformats.org/officeDocument/2006/relationships/image" Target="../media/image97.wmf"/><Relationship Id="rId14" Type="http://schemas.openxmlformats.org/officeDocument/2006/relationships/oleObject" Target="../embeddings/oleObject97.bin"/><Relationship Id="rId22" Type="http://schemas.openxmlformats.org/officeDocument/2006/relationships/oleObject" Target="../embeddings/oleObject101.bin"/><Relationship Id="rId27" Type="http://schemas.openxmlformats.org/officeDocument/2006/relationships/image" Target="../media/image106.wmf"/><Relationship Id="rId30" Type="http://schemas.openxmlformats.org/officeDocument/2006/relationships/oleObject" Target="../embeddings/oleObject105.bin"/><Relationship Id="rId35" Type="http://schemas.openxmlformats.org/officeDocument/2006/relationships/image" Target="../media/image11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13" Type="http://schemas.openxmlformats.org/officeDocument/2006/relationships/image" Target="../media/image122.wmf"/><Relationship Id="rId18" Type="http://schemas.openxmlformats.org/officeDocument/2006/relationships/oleObject" Target="../embeddings/oleObject117.bin"/><Relationship Id="rId3" Type="http://schemas.openxmlformats.org/officeDocument/2006/relationships/image" Target="../media/image126.jpeg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114.bin"/><Relationship Id="rId17" Type="http://schemas.openxmlformats.org/officeDocument/2006/relationships/image" Target="../media/image12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6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21.wmf"/><Relationship Id="rId5" Type="http://schemas.openxmlformats.org/officeDocument/2006/relationships/image" Target="../media/image118.wmf"/><Relationship Id="rId15" Type="http://schemas.openxmlformats.org/officeDocument/2006/relationships/image" Target="../media/image123.wmf"/><Relationship Id="rId10" Type="http://schemas.openxmlformats.org/officeDocument/2006/relationships/oleObject" Target="../embeddings/oleObject113.bin"/><Relationship Id="rId19" Type="http://schemas.openxmlformats.org/officeDocument/2006/relationships/image" Target="../media/image125.wmf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20.wmf"/><Relationship Id="rId14" Type="http://schemas.openxmlformats.org/officeDocument/2006/relationships/oleObject" Target="../embeddings/oleObject11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13" Type="http://schemas.openxmlformats.org/officeDocument/2006/relationships/image" Target="../media/image129.wmf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oleObject" Target="../embeddings/oleObject120.bin"/><Relationship Id="rId17" Type="http://schemas.openxmlformats.org/officeDocument/2006/relationships/image" Target="../media/image1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2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5.png"/><Relationship Id="rId11" Type="http://schemas.openxmlformats.org/officeDocument/2006/relationships/image" Target="../media/image128.wmf"/><Relationship Id="rId5" Type="http://schemas.openxmlformats.org/officeDocument/2006/relationships/image" Target="../media/image134.png"/><Relationship Id="rId15" Type="http://schemas.openxmlformats.org/officeDocument/2006/relationships/image" Target="../media/image130.wmf"/><Relationship Id="rId10" Type="http://schemas.openxmlformats.org/officeDocument/2006/relationships/oleObject" Target="../embeddings/oleObject119.bin"/><Relationship Id="rId4" Type="http://schemas.openxmlformats.org/officeDocument/2006/relationships/image" Target="../media/image133.png"/><Relationship Id="rId9" Type="http://schemas.openxmlformats.org/officeDocument/2006/relationships/image" Target="../media/image127.wmf"/><Relationship Id="rId14" Type="http://schemas.openxmlformats.org/officeDocument/2006/relationships/oleObject" Target="../embeddings/oleObject1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7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3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13" Type="http://schemas.openxmlformats.org/officeDocument/2006/relationships/oleObject" Target="../embeddings/oleObject130.bin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4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129.bin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10" Type="http://schemas.openxmlformats.org/officeDocument/2006/relationships/image" Target="../media/image143.wmf"/><Relationship Id="rId4" Type="http://schemas.openxmlformats.org/officeDocument/2006/relationships/image" Target="../media/image140.w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45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133.bin"/><Relationship Id="rId10" Type="http://schemas.openxmlformats.org/officeDocument/2006/relationships/image" Target="../media/image151.png"/><Relationship Id="rId4" Type="http://schemas.openxmlformats.org/officeDocument/2006/relationships/image" Target="../media/image147.wmf"/><Relationship Id="rId9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oleObject" Target="../embeddings/oleObject140.bin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12" Type="http://schemas.openxmlformats.org/officeDocument/2006/relationships/image" Target="../media/image15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8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53.wmf"/><Relationship Id="rId11" Type="http://schemas.openxmlformats.org/officeDocument/2006/relationships/oleObject" Target="../embeddings/oleObject139.bin"/><Relationship Id="rId5" Type="http://schemas.openxmlformats.org/officeDocument/2006/relationships/oleObject" Target="../embeddings/oleObject136.bin"/><Relationship Id="rId15" Type="http://schemas.openxmlformats.org/officeDocument/2006/relationships/oleObject" Target="../embeddings/oleObject141.bin"/><Relationship Id="rId10" Type="http://schemas.openxmlformats.org/officeDocument/2006/relationships/image" Target="../media/image155.wmf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138.bin"/><Relationship Id="rId14" Type="http://schemas.openxmlformats.org/officeDocument/2006/relationships/image" Target="../media/image15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12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0.wmf"/><Relationship Id="rId11" Type="http://schemas.openxmlformats.org/officeDocument/2006/relationships/oleObject" Target="../embeddings/oleObject146.bin"/><Relationship Id="rId5" Type="http://schemas.openxmlformats.org/officeDocument/2006/relationships/oleObject" Target="../embeddings/oleObject143.bin"/><Relationship Id="rId10" Type="http://schemas.openxmlformats.org/officeDocument/2006/relationships/image" Target="../media/image162.wmf"/><Relationship Id="rId4" Type="http://schemas.openxmlformats.org/officeDocument/2006/relationships/image" Target="../media/image159.wmf"/><Relationship Id="rId9" Type="http://schemas.openxmlformats.org/officeDocument/2006/relationships/oleObject" Target="../embeddings/oleObject14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3" Type="http://schemas.openxmlformats.org/officeDocument/2006/relationships/oleObject" Target="../embeddings/oleObject147.bin"/><Relationship Id="rId7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65.wmf"/><Relationship Id="rId11" Type="http://schemas.openxmlformats.org/officeDocument/2006/relationships/image" Target="../media/image167.wmf"/><Relationship Id="rId5" Type="http://schemas.openxmlformats.org/officeDocument/2006/relationships/oleObject" Target="../embeddings/oleObject148.bin"/><Relationship Id="rId10" Type="http://schemas.openxmlformats.org/officeDocument/2006/relationships/oleObject" Target="../embeddings/oleObject150.bin"/><Relationship Id="rId4" Type="http://schemas.openxmlformats.org/officeDocument/2006/relationships/image" Target="../media/image164.wmf"/><Relationship Id="rId9" Type="http://schemas.openxmlformats.org/officeDocument/2006/relationships/image" Target="../media/image166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13" Type="http://schemas.openxmlformats.org/officeDocument/2006/relationships/oleObject" Target="../embeddings/oleObject156.bin"/><Relationship Id="rId18" Type="http://schemas.openxmlformats.org/officeDocument/2006/relationships/image" Target="../media/image176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173.wmf"/><Relationship Id="rId17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5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70.wmf"/><Relationship Id="rId11" Type="http://schemas.openxmlformats.org/officeDocument/2006/relationships/oleObject" Target="../embeddings/oleObject155.bin"/><Relationship Id="rId5" Type="http://schemas.openxmlformats.org/officeDocument/2006/relationships/oleObject" Target="../embeddings/oleObject152.bin"/><Relationship Id="rId15" Type="http://schemas.openxmlformats.org/officeDocument/2006/relationships/oleObject" Target="../embeddings/oleObject157.bin"/><Relationship Id="rId10" Type="http://schemas.openxmlformats.org/officeDocument/2006/relationships/image" Target="../media/image172.wmf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17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3" Type="http://schemas.openxmlformats.org/officeDocument/2006/relationships/image" Target="../media/image180.png"/><Relationship Id="rId7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59.bin"/><Relationship Id="rId11" Type="http://schemas.openxmlformats.org/officeDocument/2006/relationships/image" Target="../media/image179.wmf"/><Relationship Id="rId5" Type="http://schemas.openxmlformats.org/officeDocument/2006/relationships/image" Target="../media/image182.png"/><Relationship Id="rId10" Type="http://schemas.openxmlformats.org/officeDocument/2006/relationships/oleObject" Target="../embeddings/oleObject161.bin"/><Relationship Id="rId4" Type="http://schemas.openxmlformats.org/officeDocument/2006/relationships/image" Target="../media/image181.png"/><Relationship Id="rId9" Type="http://schemas.openxmlformats.org/officeDocument/2006/relationships/image" Target="../media/image17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image" Target="../media/image189.png"/><Relationship Id="rId7" Type="http://schemas.openxmlformats.org/officeDocument/2006/relationships/oleObject" Target="../embeddings/oleObject1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13" Type="http://schemas.openxmlformats.org/officeDocument/2006/relationships/oleObject" Target="../embeddings/oleObject168.bin"/><Relationship Id="rId18" Type="http://schemas.openxmlformats.org/officeDocument/2006/relationships/image" Target="../media/image200.wmf"/><Relationship Id="rId3" Type="http://schemas.openxmlformats.org/officeDocument/2006/relationships/oleObject" Target="../embeddings/oleObject163.bin"/><Relationship Id="rId21" Type="http://schemas.openxmlformats.org/officeDocument/2006/relationships/oleObject" Target="../embeddings/oleObject172.bin"/><Relationship Id="rId7" Type="http://schemas.openxmlformats.org/officeDocument/2006/relationships/oleObject" Target="../embeddings/oleObject165.bin"/><Relationship Id="rId12" Type="http://schemas.openxmlformats.org/officeDocument/2006/relationships/image" Target="../media/image197.wmf"/><Relationship Id="rId17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9.wmf"/><Relationship Id="rId20" Type="http://schemas.openxmlformats.org/officeDocument/2006/relationships/image" Target="../media/image201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94.wmf"/><Relationship Id="rId11" Type="http://schemas.openxmlformats.org/officeDocument/2006/relationships/oleObject" Target="../embeddings/oleObject167.bin"/><Relationship Id="rId5" Type="http://schemas.openxmlformats.org/officeDocument/2006/relationships/oleObject" Target="../embeddings/oleObject164.bin"/><Relationship Id="rId15" Type="http://schemas.openxmlformats.org/officeDocument/2006/relationships/oleObject" Target="../embeddings/oleObject169.bin"/><Relationship Id="rId10" Type="http://schemas.openxmlformats.org/officeDocument/2006/relationships/image" Target="../media/image196.wmf"/><Relationship Id="rId19" Type="http://schemas.openxmlformats.org/officeDocument/2006/relationships/oleObject" Target="../embeddings/oleObject171.bin"/><Relationship Id="rId4" Type="http://schemas.openxmlformats.org/officeDocument/2006/relationships/image" Target="../media/image193.wmf"/><Relationship Id="rId9" Type="http://schemas.openxmlformats.org/officeDocument/2006/relationships/oleObject" Target="../embeddings/oleObject166.bin"/><Relationship Id="rId14" Type="http://schemas.openxmlformats.org/officeDocument/2006/relationships/image" Target="../media/image198.wmf"/><Relationship Id="rId22" Type="http://schemas.openxmlformats.org/officeDocument/2006/relationships/image" Target="../media/image2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wmf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12" Type="http://schemas.openxmlformats.org/officeDocument/2006/relationships/image" Target="../media/image2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03.wmf"/><Relationship Id="rId11" Type="http://schemas.openxmlformats.org/officeDocument/2006/relationships/oleObject" Target="../embeddings/oleObject177.bin"/><Relationship Id="rId5" Type="http://schemas.openxmlformats.org/officeDocument/2006/relationships/oleObject" Target="../embeddings/oleObject174.bin"/><Relationship Id="rId10" Type="http://schemas.openxmlformats.org/officeDocument/2006/relationships/image" Target="../media/image205.wmf"/><Relationship Id="rId4" Type="http://schemas.openxmlformats.org/officeDocument/2006/relationships/image" Target="../media/image202.wmf"/><Relationship Id="rId9" Type="http://schemas.openxmlformats.org/officeDocument/2006/relationships/oleObject" Target="../embeddings/oleObject17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13" Type="http://schemas.openxmlformats.org/officeDocument/2006/relationships/oleObject" Target="../embeddings/oleObject183.bin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21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3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08.wmf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10" Type="http://schemas.openxmlformats.org/officeDocument/2006/relationships/image" Target="../media/image210.wmf"/><Relationship Id="rId4" Type="http://schemas.openxmlformats.org/officeDocument/2006/relationships/image" Target="../media/image207.w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212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5.bin"/><Relationship Id="rId7" Type="http://schemas.openxmlformats.org/officeDocument/2006/relationships/image" Target="../media/image2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wmf"/><Relationship Id="rId13" Type="http://schemas.openxmlformats.org/officeDocument/2006/relationships/oleObject" Target="../embeddings/oleObject191.bin"/><Relationship Id="rId18" Type="http://schemas.openxmlformats.org/officeDocument/2006/relationships/image" Target="../media/image227.png"/><Relationship Id="rId3" Type="http://schemas.openxmlformats.org/officeDocument/2006/relationships/oleObject" Target="../embeddings/oleObject186.bin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222.wmf"/><Relationship Id="rId17" Type="http://schemas.openxmlformats.org/officeDocument/2006/relationships/image" Target="../media/image22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5.png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19.wmf"/><Relationship Id="rId11" Type="http://schemas.openxmlformats.org/officeDocument/2006/relationships/oleObject" Target="../embeddings/oleObject190.bin"/><Relationship Id="rId5" Type="http://schemas.openxmlformats.org/officeDocument/2006/relationships/oleObject" Target="../embeddings/oleObject187.bin"/><Relationship Id="rId15" Type="http://schemas.openxmlformats.org/officeDocument/2006/relationships/image" Target="../media/image224.png"/><Relationship Id="rId10" Type="http://schemas.openxmlformats.org/officeDocument/2006/relationships/image" Target="../media/image221.wmf"/><Relationship Id="rId4" Type="http://schemas.openxmlformats.org/officeDocument/2006/relationships/image" Target="../media/image218.wm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22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4.bin"/><Relationship Id="rId13" Type="http://schemas.openxmlformats.org/officeDocument/2006/relationships/oleObject" Target="../embeddings/oleObject196.bin"/><Relationship Id="rId3" Type="http://schemas.openxmlformats.org/officeDocument/2006/relationships/oleObject" Target="../embeddings/oleObject192.bin"/><Relationship Id="rId7" Type="http://schemas.openxmlformats.org/officeDocument/2006/relationships/image" Target="../media/image234.png"/><Relationship Id="rId12" Type="http://schemas.openxmlformats.org/officeDocument/2006/relationships/image" Target="../media/image23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3.w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29.wmf"/><Relationship Id="rId11" Type="http://schemas.openxmlformats.org/officeDocument/2006/relationships/oleObject" Target="../embeddings/oleObject195.bin"/><Relationship Id="rId5" Type="http://schemas.openxmlformats.org/officeDocument/2006/relationships/oleObject" Target="../embeddings/oleObject193.bin"/><Relationship Id="rId15" Type="http://schemas.openxmlformats.org/officeDocument/2006/relationships/oleObject" Target="../embeddings/oleObject197.bin"/><Relationship Id="rId10" Type="http://schemas.openxmlformats.org/officeDocument/2006/relationships/image" Target="../media/image235.png"/><Relationship Id="rId4" Type="http://schemas.openxmlformats.org/officeDocument/2006/relationships/image" Target="../media/image228.wmf"/><Relationship Id="rId9" Type="http://schemas.openxmlformats.org/officeDocument/2006/relationships/image" Target="../media/image230.wmf"/><Relationship Id="rId14" Type="http://schemas.openxmlformats.org/officeDocument/2006/relationships/image" Target="../media/image23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37.wmf"/><Relationship Id="rId5" Type="http://schemas.openxmlformats.org/officeDocument/2006/relationships/oleObject" Target="../embeddings/oleObject199.bin"/><Relationship Id="rId4" Type="http://schemas.openxmlformats.org/officeDocument/2006/relationships/image" Target="../media/image236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0.bin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43.png"/><Relationship Id="rId11" Type="http://schemas.openxmlformats.org/officeDocument/2006/relationships/image" Target="../media/image239.wmf"/><Relationship Id="rId5" Type="http://schemas.openxmlformats.org/officeDocument/2006/relationships/image" Target="../media/image242.png"/><Relationship Id="rId10" Type="http://schemas.openxmlformats.org/officeDocument/2006/relationships/oleObject" Target="../embeddings/oleObject201.bin"/><Relationship Id="rId4" Type="http://schemas.openxmlformats.org/officeDocument/2006/relationships/image" Target="../media/image241.png"/><Relationship Id="rId9" Type="http://schemas.openxmlformats.org/officeDocument/2006/relationships/image" Target="../media/image238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oleObject" Target="../embeddings/oleObject202.bin"/><Relationship Id="rId7" Type="http://schemas.openxmlformats.org/officeDocument/2006/relationships/image" Target="../media/image2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wmf"/><Relationship Id="rId9" Type="http://schemas.openxmlformats.org/officeDocument/2006/relationships/image" Target="../media/image2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13" Type="http://schemas.openxmlformats.org/officeDocument/2006/relationships/oleObject" Target="../embeddings/oleObject208.bin"/><Relationship Id="rId18" Type="http://schemas.openxmlformats.org/officeDocument/2006/relationships/image" Target="../media/image266.png"/><Relationship Id="rId26" Type="http://schemas.openxmlformats.org/officeDocument/2006/relationships/image" Target="../media/image274.png"/><Relationship Id="rId39" Type="http://schemas.openxmlformats.org/officeDocument/2006/relationships/image" Target="../media/image287.png"/><Relationship Id="rId3" Type="http://schemas.openxmlformats.org/officeDocument/2006/relationships/oleObject" Target="../embeddings/oleObject203.bin"/><Relationship Id="rId21" Type="http://schemas.openxmlformats.org/officeDocument/2006/relationships/image" Target="../media/image269.png"/><Relationship Id="rId34" Type="http://schemas.openxmlformats.org/officeDocument/2006/relationships/image" Target="../media/image282.png"/><Relationship Id="rId7" Type="http://schemas.openxmlformats.org/officeDocument/2006/relationships/oleObject" Target="../embeddings/oleObject205.bin"/><Relationship Id="rId12" Type="http://schemas.openxmlformats.org/officeDocument/2006/relationships/image" Target="../media/image261.wmf"/><Relationship Id="rId17" Type="http://schemas.openxmlformats.org/officeDocument/2006/relationships/image" Target="../media/image265.png"/><Relationship Id="rId25" Type="http://schemas.openxmlformats.org/officeDocument/2006/relationships/image" Target="../media/image273.png"/><Relationship Id="rId33" Type="http://schemas.openxmlformats.org/officeDocument/2006/relationships/image" Target="../media/image281.png"/><Relationship Id="rId38" Type="http://schemas.openxmlformats.org/officeDocument/2006/relationships/image" Target="../media/image28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29" Type="http://schemas.openxmlformats.org/officeDocument/2006/relationships/image" Target="../media/image277.png"/><Relationship Id="rId41" Type="http://schemas.openxmlformats.org/officeDocument/2006/relationships/image" Target="../media/image63.w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58.wmf"/><Relationship Id="rId11" Type="http://schemas.openxmlformats.org/officeDocument/2006/relationships/oleObject" Target="../embeddings/oleObject207.bin"/><Relationship Id="rId24" Type="http://schemas.openxmlformats.org/officeDocument/2006/relationships/image" Target="../media/image272.png"/><Relationship Id="rId32" Type="http://schemas.openxmlformats.org/officeDocument/2006/relationships/image" Target="../media/image280.png"/><Relationship Id="rId37" Type="http://schemas.openxmlformats.org/officeDocument/2006/relationships/image" Target="../media/image285.png"/><Relationship Id="rId40" Type="http://schemas.openxmlformats.org/officeDocument/2006/relationships/oleObject" Target="../embeddings/oleObject209.bin"/><Relationship Id="rId5" Type="http://schemas.openxmlformats.org/officeDocument/2006/relationships/oleObject" Target="../embeddings/oleObject204.bin"/><Relationship Id="rId15" Type="http://schemas.openxmlformats.org/officeDocument/2006/relationships/image" Target="../media/image263.png"/><Relationship Id="rId23" Type="http://schemas.openxmlformats.org/officeDocument/2006/relationships/image" Target="../media/image271.png"/><Relationship Id="rId28" Type="http://schemas.openxmlformats.org/officeDocument/2006/relationships/image" Target="../media/image276.png"/><Relationship Id="rId36" Type="http://schemas.openxmlformats.org/officeDocument/2006/relationships/image" Target="../media/image284.png"/><Relationship Id="rId10" Type="http://schemas.openxmlformats.org/officeDocument/2006/relationships/image" Target="../media/image260.wmf"/><Relationship Id="rId19" Type="http://schemas.openxmlformats.org/officeDocument/2006/relationships/image" Target="../media/image267.png"/><Relationship Id="rId31" Type="http://schemas.openxmlformats.org/officeDocument/2006/relationships/image" Target="../media/image279.png"/><Relationship Id="rId4" Type="http://schemas.openxmlformats.org/officeDocument/2006/relationships/image" Target="../media/image257.wmf"/><Relationship Id="rId9" Type="http://schemas.openxmlformats.org/officeDocument/2006/relationships/oleObject" Target="../embeddings/oleObject206.bin"/><Relationship Id="rId14" Type="http://schemas.openxmlformats.org/officeDocument/2006/relationships/image" Target="../media/image262.wmf"/><Relationship Id="rId22" Type="http://schemas.openxmlformats.org/officeDocument/2006/relationships/image" Target="../media/image270.png"/><Relationship Id="rId27" Type="http://schemas.openxmlformats.org/officeDocument/2006/relationships/image" Target="../media/image275.png"/><Relationship Id="rId30" Type="http://schemas.openxmlformats.org/officeDocument/2006/relationships/image" Target="../media/image278.png"/><Relationship Id="rId35" Type="http://schemas.openxmlformats.org/officeDocument/2006/relationships/image" Target="../media/image2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289.wmf"/><Relationship Id="rId18" Type="http://schemas.openxmlformats.org/officeDocument/2006/relationships/oleObject" Target="../embeddings/oleObject213.bin"/><Relationship Id="rId26" Type="http://schemas.openxmlformats.org/officeDocument/2006/relationships/oleObject" Target="../embeddings/oleObject216.bin"/><Relationship Id="rId3" Type="http://schemas.openxmlformats.org/officeDocument/2006/relationships/image" Target="../media/image295.png"/><Relationship Id="rId21" Type="http://schemas.openxmlformats.org/officeDocument/2006/relationships/image" Target="../media/image305.png"/><Relationship Id="rId7" Type="http://schemas.openxmlformats.org/officeDocument/2006/relationships/image" Target="../media/image299.png"/><Relationship Id="rId12" Type="http://schemas.openxmlformats.org/officeDocument/2006/relationships/oleObject" Target="../embeddings/oleObject211.bin"/><Relationship Id="rId17" Type="http://schemas.openxmlformats.org/officeDocument/2006/relationships/image" Target="../media/image303.png"/><Relationship Id="rId25" Type="http://schemas.openxmlformats.org/officeDocument/2006/relationships/image" Target="../media/image29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2.png"/><Relationship Id="rId20" Type="http://schemas.openxmlformats.org/officeDocument/2006/relationships/image" Target="../media/image304.png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98.png"/><Relationship Id="rId11" Type="http://schemas.openxmlformats.org/officeDocument/2006/relationships/image" Target="../media/image288.wmf"/><Relationship Id="rId24" Type="http://schemas.openxmlformats.org/officeDocument/2006/relationships/oleObject" Target="../embeddings/oleObject215.bin"/><Relationship Id="rId5" Type="http://schemas.openxmlformats.org/officeDocument/2006/relationships/image" Target="../media/image297.png"/><Relationship Id="rId15" Type="http://schemas.openxmlformats.org/officeDocument/2006/relationships/image" Target="../media/image290.wmf"/><Relationship Id="rId23" Type="http://schemas.openxmlformats.org/officeDocument/2006/relationships/image" Target="../media/image292.wmf"/><Relationship Id="rId10" Type="http://schemas.openxmlformats.org/officeDocument/2006/relationships/oleObject" Target="../embeddings/oleObject210.bin"/><Relationship Id="rId19" Type="http://schemas.openxmlformats.org/officeDocument/2006/relationships/image" Target="../media/image291.wmf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oleObject" Target="../embeddings/oleObject212.bin"/><Relationship Id="rId22" Type="http://schemas.openxmlformats.org/officeDocument/2006/relationships/oleObject" Target="../embeddings/oleObject214.bin"/><Relationship Id="rId27" Type="http://schemas.openxmlformats.org/officeDocument/2006/relationships/image" Target="../media/image294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7.png"/><Relationship Id="rId18" Type="http://schemas.openxmlformats.org/officeDocument/2006/relationships/image" Target="../media/image308.wmf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12" Type="http://schemas.openxmlformats.org/officeDocument/2006/relationships/image" Target="../media/image306.wmf"/><Relationship Id="rId17" Type="http://schemas.openxmlformats.org/officeDocument/2006/relationships/oleObject" Target="../embeddings/oleObject2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7.w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312.png"/><Relationship Id="rId11" Type="http://schemas.openxmlformats.org/officeDocument/2006/relationships/oleObject" Target="../embeddings/oleObject217.bin"/><Relationship Id="rId5" Type="http://schemas.openxmlformats.org/officeDocument/2006/relationships/image" Target="../media/image311.png"/><Relationship Id="rId15" Type="http://schemas.openxmlformats.org/officeDocument/2006/relationships/oleObject" Target="../embeddings/oleObject218.bin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3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18" Type="http://schemas.openxmlformats.org/officeDocument/2006/relationships/image" Target="../media/image336.png"/><Relationship Id="rId3" Type="http://schemas.openxmlformats.org/officeDocument/2006/relationships/image" Target="../media/image321.png"/><Relationship Id="rId21" Type="http://schemas.openxmlformats.org/officeDocument/2006/relationships/image" Target="../media/image319.wmf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17" Type="http://schemas.openxmlformats.org/officeDocument/2006/relationships/image" Target="../media/image33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4.png"/><Relationship Id="rId20" Type="http://schemas.openxmlformats.org/officeDocument/2006/relationships/oleObject" Target="../embeddings/oleObject220.bin"/><Relationship Id="rId1" Type="http://schemas.openxmlformats.org/officeDocument/2006/relationships/vmlDrawing" Target="../drawings/vmlDrawing39.v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5" Type="http://schemas.openxmlformats.org/officeDocument/2006/relationships/image" Target="../media/image333.png"/><Relationship Id="rId23" Type="http://schemas.openxmlformats.org/officeDocument/2006/relationships/image" Target="../media/image320.wmf"/><Relationship Id="rId10" Type="http://schemas.openxmlformats.org/officeDocument/2006/relationships/image" Target="../media/image328.png"/><Relationship Id="rId19" Type="http://schemas.openxmlformats.org/officeDocument/2006/relationships/image" Target="../media/image337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Relationship Id="rId22" Type="http://schemas.openxmlformats.org/officeDocument/2006/relationships/oleObject" Target="../embeddings/oleObject221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wmf"/><Relationship Id="rId3" Type="http://schemas.openxmlformats.org/officeDocument/2006/relationships/oleObject" Target="../embeddings/oleObject222.bin"/><Relationship Id="rId7" Type="http://schemas.openxmlformats.org/officeDocument/2006/relationships/oleObject" Target="../embeddings/oleObject2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339.wmf"/><Relationship Id="rId11" Type="http://schemas.openxmlformats.org/officeDocument/2006/relationships/image" Target="../media/image337.png"/><Relationship Id="rId5" Type="http://schemas.openxmlformats.org/officeDocument/2006/relationships/oleObject" Target="../embeddings/oleObject223.bin"/><Relationship Id="rId10" Type="http://schemas.openxmlformats.org/officeDocument/2006/relationships/image" Target="../media/image341.wmf"/><Relationship Id="rId4" Type="http://schemas.openxmlformats.org/officeDocument/2006/relationships/image" Target="../media/image338.wmf"/><Relationship Id="rId9" Type="http://schemas.openxmlformats.org/officeDocument/2006/relationships/oleObject" Target="../embeddings/oleObject225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oleObject" Target="../embeddings/oleObject227.bin"/><Relationship Id="rId18" Type="http://schemas.openxmlformats.org/officeDocument/2006/relationships/image" Target="../media/image345.wmf"/><Relationship Id="rId3" Type="http://schemas.openxmlformats.org/officeDocument/2006/relationships/image" Target="../media/image349.png"/><Relationship Id="rId21" Type="http://schemas.openxmlformats.org/officeDocument/2006/relationships/oleObject" Target="../embeddings/oleObject231.bin"/><Relationship Id="rId7" Type="http://schemas.openxmlformats.org/officeDocument/2006/relationships/image" Target="../media/image353.png"/><Relationship Id="rId12" Type="http://schemas.openxmlformats.org/officeDocument/2006/relationships/image" Target="../media/image342.wmf"/><Relationship Id="rId17" Type="http://schemas.openxmlformats.org/officeDocument/2006/relationships/oleObject" Target="../embeddings/oleObject22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4.wmf"/><Relationship Id="rId20" Type="http://schemas.openxmlformats.org/officeDocument/2006/relationships/image" Target="../media/image346.w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352.png"/><Relationship Id="rId11" Type="http://schemas.openxmlformats.org/officeDocument/2006/relationships/oleObject" Target="../embeddings/oleObject226.bin"/><Relationship Id="rId24" Type="http://schemas.openxmlformats.org/officeDocument/2006/relationships/image" Target="../media/image348.wmf"/><Relationship Id="rId5" Type="http://schemas.openxmlformats.org/officeDocument/2006/relationships/image" Target="../media/image351.png"/><Relationship Id="rId15" Type="http://schemas.openxmlformats.org/officeDocument/2006/relationships/oleObject" Target="../embeddings/oleObject228.bin"/><Relationship Id="rId23" Type="http://schemas.openxmlformats.org/officeDocument/2006/relationships/oleObject" Target="../embeddings/oleObject232.bin"/><Relationship Id="rId10" Type="http://schemas.openxmlformats.org/officeDocument/2006/relationships/image" Target="../media/image356.png"/><Relationship Id="rId19" Type="http://schemas.openxmlformats.org/officeDocument/2006/relationships/oleObject" Target="../embeddings/oleObject230.bin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4" Type="http://schemas.openxmlformats.org/officeDocument/2006/relationships/image" Target="../media/image343.wmf"/><Relationship Id="rId22" Type="http://schemas.openxmlformats.org/officeDocument/2006/relationships/image" Target="../media/image34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68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7.w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.png"/><Relationship Id="rId15" Type="http://schemas.openxmlformats.org/officeDocument/2006/relationships/oleObject" Target="../embeddings/oleObject233.bin"/><Relationship Id="rId10" Type="http://schemas.openxmlformats.org/officeDocument/2006/relationships/image" Target="../media/image365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1.png"/><Relationship Id="rId18" Type="http://schemas.openxmlformats.org/officeDocument/2006/relationships/image" Target="../media/image386.png"/><Relationship Id="rId3" Type="http://schemas.openxmlformats.org/officeDocument/2006/relationships/image" Target="../media/image371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0.png"/><Relationship Id="rId17" Type="http://schemas.openxmlformats.org/officeDocument/2006/relationships/image" Target="../media/image385.png"/><Relationship Id="rId25" Type="http://schemas.openxmlformats.org/officeDocument/2006/relationships/image" Target="../media/image393.png"/><Relationship Id="rId2" Type="http://schemas.openxmlformats.org/officeDocument/2006/relationships/image" Target="../media/image370.png"/><Relationship Id="rId16" Type="http://schemas.openxmlformats.org/officeDocument/2006/relationships/image" Target="../media/image384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24" Type="http://schemas.openxmlformats.org/officeDocument/2006/relationships/image" Target="../media/image392.png"/><Relationship Id="rId5" Type="http://schemas.openxmlformats.org/officeDocument/2006/relationships/image" Target="../media/image373.png"/><Relationship Id="rId15" Type="http://schemas.openxmlformats.org/officeDocument/2006/relationships/image" Target="../media/image383.png"/><Relationship Id="rId23" Type="http://schemas.openxmlformats.org/officeDocument/2006/relationships/image" Target="../media/image391.png"/><Relationship Id="rId10" Type="http://schemas.openxmlformats.org/officeDocument/2006/relationships/image" Target="../media/image378.png"/><Relationship Id="rId19" Type="http://schemas.openxmlformats.org/officeDocument/2006/relationships/image" Target="../media/image387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2.png"/><Relationship Id="rId22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6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2" Type="http://schemas.openxmlformats.org/officeDocument/2006/relationships/image" Target="../media/image394.png"/><Relationship Id="rId16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5" Type="http://schemas.openxmlformats.org/officeDocument/2006/relationships/image" Target="../media/image40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35.bin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3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C121441E-D649-40A1-8EB9-D2DA45108A4A}" type="datetime1">
              <a:rPr lang="zh-CN" altLang="en-US"/>
              <a:pPr/>
              <a:t>2018/3/20</a:t>
            </a:fld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E431D1EE-F8D4-4C8E-943E-51C6A46108D1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6792913" cy="1066800"/>
          </a:xfrm>
        </p:spPr>
        <p:txBody>
          <a:bodyPr/>
          <a:lstStyle/>
          <a:p>
            <a:pPr algn="ctr"/>
            <a:r>
              <a:rPr lang="zh-CN" altLang="en-US" sz="4600" dirty="0" smtClean="0">
                <a:latin typeface="Comic Sans MS" panose="030F0702030302020204" pitchFamily="66" charset="0"/>
              </a:rPr>
              <a:t>第一讲</a:t>
            </a:r>
            <a:r>
              <a:rPr lang="en-US" altLang="zh-CN" sz="4600" dirty="0">
                <a:latin typeface="Comic Sans MS" panose="030F0702030302020204" pitchFamily="66" charset="0"/>
              </a:rPr>
              <a:t> </a:t>
            </a:r>
            <a:r>
              <a:rPr lang="zh-CN" altLang="en-US" sz="4600" dirty="0" smtClean="0">
                <a:latin typeface="Comic Sans MS" panose="030F0702030302020204" pitchFamily="66" charset="0"/>
              </a:rPr>
              <a:t>命题逻辑</a:t>
            </a:r>
            <a:endParaRPr lang="zh-CN" altLang="en-US" sz="4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10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853921"/>
              </p:ext>
            </p:extLst>
          </p:nvPr>
        </p:nvGraphicFramePr>
        <p:xfrm>
          <a:off x="304800" y="1489074"/>
          <a:ext cx="711676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" name="Formula" r:id="rId3" imgW="3591720" imgH="189360" progId="Equation.Ribbit">
                  <p:embed/>
                </p:oleObj>
              </mc:Choice>
              <mc:Fallback>
                <p:oleObj name="Formula" r:id="rId3" imgW="3591720" imgH="1893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89074"/>
                        <a:ext cx="7116763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954837"/>
              </p:ext>
            </p:extLst>
          </p:nvPr>
        </p:nvGraphicFramePr>
        <p:xfrm>
          <a:off x="1184275" y="1881187"/>
          <a:ext cx="71977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" name="Formula" r:id="rId5" imgW="3634920" imgH="186840" progId="Equation.Ribbit">
                  <p:embed/>
                </p:oleObj>
              </mc:Choice>
              <mc:Fallback>
                <p:oleObj name="Formula" r:id="rId5" imgW="3634920" imgH="1868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1881187"/>
                        <a:ext cx="71977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873441"/>
              </p:ext>
            </p:extLst>
          </p:nvPr>
        </p:nvGraphicFramePr>
        <p:xfrm>
          <a:off x="1158875" y="2291874"/>
          <a:ext cx="69945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" name="Formula" r:id="rId7" imgW="3531960" imgH="186840" progId="Equation.Ribbit">
                  <p:embed/>
                </p:oleObj>
              </mc:Choice>
              <mc:Fallback>
                <p:oleObj name="Formula" r:id="rId7" imgW="3531960" imgH="1868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2291874"/>
                        <a:ext cx="69945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662029"/>
              </p:ext>
            </p:extLst>
          </p:nvPr>
        </p:nvGraphicFramePr>
        <p:xfrm>
          <a:off x="1158875" y="2687874"/>
          <a:ext cx="363220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" name="Formula" r:id="rId9" imgW="1834200" imgH="186840" progId="Equation.Ribbit">
                  <p:embed/>
                </p:oleObj>
              </mc:Choice>
              <mc:Fallback>
                <p:oleObj name="Formula" r:id="rId9" imgW="1834200" imgH="1868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2687874"/>
                        <a:ext cx="3632200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40668"/>
              </p:ext>
            </p:extLst>
          </p:nvPr>
        </p:nvGraphicFramePr>
        <p:xfrm>
          <a:off x="1143000" y="3470274"/>
          <a:ext cx="4135437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2" name="Formula" r:id="rId11" imgW="2088000" imgH="174240" progId="Equation.Ribbit">
                  <p:embed/>
                </p:oleObj>
              </mc:Choice>
              <mc:Fallback>
                <p:oleObj name="Formula" r:id="rId11" imgW="2088000" imgH="1742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470274"/>
                        <a:ext cx="4135437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179853"/>
              </p:ext>
            </p:extLst>
          </p:nvPr>
        </p:nvGraphicFramePr>
        <p:xfrm>
          <a:off x="1676400" y="3906837"/>
          <a:ext cx="60817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3" name="Formula" r:id="rId13" imgW="3069720" imgH="182880" progId="Equation.Ribbit">
                  <p:embed/>
                </p:oleObj>
              </mc:Choice>
              <mc:Fallback>
                <p:oleObj name="Formula" r:id="rId13" imgW="3069720" imgH="18288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906837"/>
                        <a:ext cx="608171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7761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11</a:t>
            </a:fld>
            <a:endParaRPr lang="en-US" altLang="zh-CN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04446"/>
              </p:ext>
            </p:extLst>
          </p:nvPr>
        </p:nvGraphicFramePr>
        <p:xfrm>
          <a:off x="1092200" y="1066800"/>
          <a:ext cx="759460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5" name="Formula" r:id="rId3" imgW="3834360" imgH="186840" progId="Equation.Ribbit">
                  <p:embed/>
                </p:oleObj>
              </mc:Choice>
              <mc:Fallback>
                <p:oleObj name="Formula" r:id="rId3" imgW="3834360" imgH="1868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1066800"/>
                        <a:ext cx="7594600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299078"/>
              </p:ext>
            </p:extLst>
          </p:nvPr>
        </p:nvGraphicFramePr>
        <p:xfrm>
          <a:off x="1593850" y="1524000"/>
          <a:ext cx="6237287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6" name="Formula" r:id="rId5" imgW="3149640" imgH="186840" progId="Equation.Ribbit">
                  <p:embed/>
                </p:oleObj>
              </mc:Choice>
              <mc:Fallback>
                <p:oleObj name="Formula" r:id="rId5" imgW="3149640" imgH="1868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524000"/>
                        <a:ext cx="6237287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142840"/>
              </p:ext>
            </p:extLst>
          </p:nvPr>
        </p:nvGraphicFramePr>
        <p:xfrm>
          <a:off x="1612900" y="2070100"/>
          <a:ext cx="5802313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7" name="Formula" r:id="rId7" imgW="2928960" imgH="175320" progId="Equation.Ribbit">
                  <p:embed/>
                </p:oleObj>
              </mc:Choice>
              <mc:Fallback>
                <p:oleObj name="Formula" r:id="rId7" imgW="2928960" imgH="1753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2070100"/>
                        <a:ext cx="5802313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114876"/>
              </p:ext>
            </p:extLst>
          </p:nvPr>
        </p:nvGraphicFramePr>
        <p:xfrm>
          <a:off x="1625600" y="2519362"/>
          <a:ext cx="459740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8" name="Formula" r:id="rId9" imgW="2321640" imgH="175320" progId="Equation.Ribbit">
                  <p:embed/>
                </p:oleObj>
              </mc:Choice>
              <mc:Fallback>
                <p:oleObj name="Formula" r:id="rId9" imgW="2321640" imgH="1753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2519362"/>
                        <a:ext cx="459740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4043"/>
              </p:ext>
            </p:extLst>
          </p:nvPr>
        </p:nvGraphicFramePr>
        <p:xfrm>
          <a:off x="1625600" y="2976562"/>
          <a:ext cx="22129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9" name="Formula" r:id="rId11" imgW="1117800" imgH="172800" progId="Equation.Ribbit">
                  <p:embed/>
                </p:oleObj>
              </mc:Choice>
              <mc:Fallback>
                <p:oleObj name="Formula" r:id="rId11" imgW="1117800" imgH="1728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2976562"/>
                        <a:ext cx="221297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651452"/>
              </p:ext>
            </p:extLst>
          </p:nvPr>
        </p:nvGraphicFramePr>
        <p:xfrm>
          <a:off x="2235200" y="3433762"/>
          <a:ext cx="45275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0" name="Formula" r:id="rId13" imgW="2286000" imgH="185760" progId="Equation.Ribbit">
                  <p:embed/>
                </p:oleObj>
              </mc:Choice>
              <mc:Fallback>
                <p:oleObj name="Formula" r:id="rId13" imgW="2286000" imgH="185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3433762"/>
                        <a:ext cx="452755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460229"/>
              </p:ext>
            </p:extLst>
          </p:nvPr>
        </p:nvGraphicFramePr>
        <p:xfrm>
          <a:off x="2238375" y="3895725"/>
          <a:ext cx="530383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1" name="Formula" r:id="rId15" imgW="2678760" imgH="186840" progId="Equation.Ribbit">
                  <p:embed/>
                </p:oleObj>
              </mc:Choice>
              <mc:Fallback>
                <p:oleObj name="Formula" r:id="rId15" imgW="2678760" imgH="18684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5" y="3895725"/>
                        <a:ext cx="530383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91099"/>
              </p:ext>
            </p:extLst>
          </p:nvPr>
        </p:nvGraphicFramePr>
        <p:xfrm>
          <a:off x="3462337" y="4340225"/>
          <a:ext cx="520382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2" name="Formula" r:id="rId17" imgW="2627640" imgH="175320" progId="Equation.Ribbit">
                  <p:embed/>
                </p:oleObj>
              </mc:Choice>
              <mc:Fallback>
                <p:oleObj name="Formula" r:id="rId17" imgW="2627640" imgH="1753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337" y="4340225"/>
                        <a:ext cx="520382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692513"/>
              </p:ext>
            </p:extLst>
          </p:nvPr>
        </p:nvGraphicFramePr>
        <p:xfrm>
          <a:off x="2251075" y="4760912"/>
          <a:ext cx="61690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3" name="Formula" r:id="rId19" imgW="3115440" imgH="186840" progId="Equation.Ribbit">
                  <p:embed/>
                </p:oleObj>
              </mc:Choice>
              <mc:Fallback>
                <p:oleObj name="Formula" r:id="rId19" imgW="3115440" imgH="18684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075" y="4760912"/>
                        <a:ext cx="616902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566894"/>
              </p:ext>
            </p:extLst>
          </p:nvPr>
        </p:nvGraphicFramePr>
        <p:xfrm>
          <a:off x="3475037" y="5218112"/>
          <a:ext cx="5364163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4" name="Formula" r:id="rId21" imgW="2709000" imgH="174240" progId="Equation.Ribbit">
                  <p:embed/>
                </p:oleObj>
              </mc:Choice>
              <mc:Fallback>
                <p:oleObj name="Formula" r:id="rId21" imgW="2709000" imgH="17424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037" y="5218112"/>
                        <a:ext cx="5364163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354115"/>
              </p:ext>
            </p:extLst>
          </p:nvPr>
        </p:nvGraphicFramePr>
        <p:xfrm>
          <a:off x="1274762" y="5675312"/>
          <a:ext cx="679132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5" name="Formula" r:id="rId23" imgW="3429000" imgH="175320" progId="Equation.Ribbit">
                  <p:embed/>
                </p:oleObj>
              </mc:Choice>
              <mc:Fallback>
                <p:oleObj name="Formula" r:id="rId23" imgW="3429000" imgH="17532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2" y="5675312"/>
                        <a:ext cx="679132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3614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12</a:t>
            </a:fld>
            <a:endParaRPr lang="en-US" altLang="zh-CN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222260"/>
              </p:ext>
            </p:extLst>
          </p:nvPr>
        </p:nvGraphicFramePr>
        <p:xfrm>
          <a:off x="762000" y="1600200"/>
          <a:ext cx="780415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Formula" r:id="rId3" imgW="3940920" imgH="188280" progId="Equation.Ribbit">
                  <p:embed/>
                </p:oleObj>
              </mc:Choice>
              <mc:Fallback>
                <p:oleObj name="Formula" r:id="rId3" imgW="3940920" imgH="18828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00200"/>
                        <a:ext cx="780415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44004"/>
              </p:ext>
            </p:extLst>
          </p:nvPr>
        </p:nvGraphicFramePr>
        <p:xfrm>
          <a:off x="1174750" y="2058987"/>
          <a:ext cx="59467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Formula" r:id="rId5" imgW="3001320" imgH="188280" progId="Equation.Ribbit">
                  <p:embed/>
                </p:oleObj>
              </mc:Choice>
              <mc:Fallback>
                <p:oleObj name="Formula" r:id="rId5" imgW="3001320" imgH="18828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2058987"/>
                        <a:ext cx="594677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12871"/>
              </p:ext>
            </p:extLst>
          </p:nvPr>
        </p:nvGraphicFramePr>
        <p:xfrm>
          <a:off x="1192212" y="2516187"/>
          <a:ext cx="5665788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Formula" r:id="rId7" imgW="2859120" imgH="174240" progId="Equation.Ribbit">
                  <p:embed/>
                </p:oleObj>
              </mc:Choice>
              <mc:Fallback>
                <p:oleObj name="Formula" r:id="rId7" imgW="2859120" imgH="17424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2" y="2516187"/>
                        <a:ext cx="5665788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450280"/>
              </p:ext>
            </p:extLst>
          </p:nvPr>
        </p:nvGraphicFramePr>
        <p:xfrm>
          <a:off x="1143000" y="2973387"/>
          <a:ext cx="7164387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Formula" r:id="rId9" imgW="3615840" imgH="174240" progId="Equation.Ribbit">
                  <p:embed/>
                </p:oleObj>
              </mc:Choice>
              <mc:Fallback>
                <p:oleObj name="Formula" r:id="rId9" imgW="3615840" imgH="17424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73387"/>
                        <a:ext cx="7164387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427082"/>
              </p:ext>
            </p:extLst>
          </p:nvPr>
        </p:nvGraphicFramePr>
        <p:xfrm>
          <a:off x="1190624" y="3416299"/>
          <a:ext cx="528796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" name="Formula" r:id="rId11" imgW="2668320" imgH="188280" progId="Equation.Ribbit">
                  <p:embed/>
                </p:oleObj>
              </mc:Choice>
              <mc:Fallback>
                <p:oleObj name="Formula" r:id="rId11" imgW="2668320" imgH="18828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4" y="3416299"/>
                        <a:ext cx="5287963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200802"/>
              </p:ext>
            </p:extLst>
          </p:nvPr>
        </p:nvGraphicFramePr>
        <p:xfrm>
          <a:off x="1169987" y="3873499"/>
          <a:ext cx="72136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name="Formula" r:id="rId13" imgW="3642480" imgH="188280" progId="Equation.Ribbit">
                  <p:embed/>
                </p:oleObj>
              </mc:Choice>
              <mc:Fallback>
                <p:oleObj name="Formula" r:id="rId13" imgW="3642480" imgH="18828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7" y="3873499"/>
                        <a:ext cx="721360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885347"/>
              </p:ext>
            </p:extLst>
          </p:nvPr>
        </p:nvGraphicFramePr>
        <p:xfrm>
          <a:off x="762000" y="4378325"/>
          <a:ext cx="78200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Formula" r:id="rId15" imgW="3945960" imgH="176760" progId="Equation.Ribbit">
                  <p:embed/>
                </p:oleObj>
              </mc:Choice>
              <mc:Fallback>
                <p:oleObj name="Formula" r:id="rId15" imgW="3945960" imgH="1767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78325"/>
                        <a:ext cx="782002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400480"/>
              </p:ext>
            </p:extLst>
          </p:nvPr>
        </p:nvGraphicFramePr>
        <p:xfrm>
          <a:off x="8458200" y="5156200"/>
          <a:ext cx="1793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7" name="Formula" r:id="rId17" imgW="90360" imgH="128520" progId="Equation.Ribbit">
                  <p:embed/>
                </p:oleObj>
              </mc:Choice>
              <mc:Fallback>
                <p:oleObj name="Formula" r:id="rId17" imgW="90360" imgH="128520" progId="Equation.Ribbit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5156200"/>
                        <a:ext cx="1793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8904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457200" y="1987800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40000"/>
              </a:spcBef>
              <a:spcAft>
                <a:spcPct val="2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Ø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结构归纳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13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381226"/>
              </p:ext>
            </p:extLst>
          </p:nvPr>
        </p:nvGraphicFramePr>
        <p:xfrm>
          <a:off x="914400" y="1487738"/>
          <a:ext cx="61341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6" name="Formula" r:id="rId3" imgW="3097800" imgH="176760" progId="Equation.Ribbit">
                  <p:embed/>
                </p:oleObj>
              </mc:Choice>
              <mc:Fallback>
                <p:oleObj name="Formula" r:id="rId3" imgW="3097800" imgH="17676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87738"/>
                        <a:ext cx="613410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479883"/>
              </p:ext>
            </p:extLst>
          </p:nvPr>
        </p:nvGraphicFramePr>
        <p:xfrm>
          <a:off x="914400" y="2101200"/>
          <a:ext cx="5068888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7" name="Formula" r:id="rId5" imgW="2559240" imgH="174240" progId="Equation.Ribbit">
                  <p:embed/>
                </p:oleObj>
              </mc:Choice>
              <mc:Fallback>
                <p:oleObj name="Formula" r:id="rId5" imgW="2559240" imgH="1742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101200"/>
                        <a:ext cx="5068888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940897"/>
              </p:ext>
            </p:extLst>
          </p:nvPr>
        </p:nvGraphicFramePr>
        <p:xfrm>
          <a:off x="914400" y="3048000"/>
          <a:ext cx="5916612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8" name="Formula" r:id="rId7" imgW="2988360" imgH="174240" progId="Equation.Ribbit">
                  <p:embed/>
                </p:oleObj>
              </mc:Choice>
              <mc:Fallback>
                <p:oleObj name="Formula" r:id="rId7" imgW="2988360" imgH="1742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48000"/>
                        <a:ext cx="5916612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978859"/>
              </p:ext>
            </p:extLst>
          </p:nvPr>
        </p:nvGraphicFramePr>
        <p:xfrm>
          <a:off x="914400" y="3465512"/>
          <a:ext cx="775652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9" name="Formula" r:id="rId9" imgW="3915720" imgH="174240" progId="Equation.Ribbit">
                  <p:embed/>
                </p:oleObj>
              </mc:Choice>
              <mc:Fallback>
                <p:oleObj name="Formula" r:id="rId9" imgW="3915720" imgH="1742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465512"/>
                        <a:ext cx="775652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57200" y="1378200"/>
            <a:ext cx="8229600" cy="533400"/>
          </a:xfrm>
        </p:spPr>
        <p:txBody>
          <a:bodyPr/>
          <a:lstStyle/>
          <a:p>
            <a:r>
              <a:rPr lang="en-US" altLang="zh-CN" dirty="0" smtClean="0"/>
              <a:t>   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424885"/>
              </p:ext>
            </p:extLst>
          </p:nvPr>
        </p:nvGraphicFramePr>
        <p:xfrm>
          <a:off x="914400" y="2515538"/>
          <a:ext cx="3309938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0" name="Formula" r:id="rId11" imgW="1671480" imgH="176760" progId="Equation.Ribbit">
                  <p:embed/>
                </p:oleObj>
              </mc:Choice>
              <mc:Fallback>
                <p:oleObj name="Formula" r:id="rId11" imgW="1671480" imgH="1767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15538"/>
                        <a:ext cx="3309938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457200" y="2939400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40000"/>
              </a:spcBef>
              <a:spcAft>
                <a:spcPct val="2000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Ø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5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命题的语义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什么是命题的语义？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对于任意的</a:t>
            </a:r>
            <a:r>
              <a:rPr lang="zh-CN" altLang="en-US" b="1" dirty="0" smtClean="0">
                <a:solidFill>
                  <a:srgbClr val="FF0000"/>
                </a:solidFill>
              </a:rPr>
              <a:t>赋值</a:t>
            </a:r>
            <a:r>
              <a:rPr lang="zh-CN" altLang="en-US" dirty="0" smtClean="0"/>
              <a:t>                          ，定义一个</a:t>
            </a:r>
            <a:r>
              <a:rPr lang="zh-CN" altLang="en-US" b="1" dirty="0" smtClean="0">
                <a:solidFill>
                  <a:srgbClr val="FF0000"/>
                </a:solidFill>
              </a:rPr>
              <a:t>解释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14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680726"/>
              </p:ext>
            </p:extLst>
          </p:nvPr>
        </p:nvGraphicFramePr>
        <p:xfrm>
          <a:off x="3152775" y="1857375"/>
          <a:ext cx="20288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2" name="Formula" r:id="rId3" imgW="1023840" imgH="177840" progId="Equation.Ribbit">
                  <p:embed/>
                </p:oleObj>
              </mc:Choice>
              <mc:Fallback>
                <p:oleObj name="Formula" r:id="rId3" imgW="10238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2775" y="1857375"/>
                        <a:ext cx="2028825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405308"/>
              </p:ext>
            </p:extLst>
          </p:nvPr>
        </p:nvGraphicFramePr>
        <p:xfrm>
          <a:off x="3048000" y="2667000"/>
          <a:ext cx="251618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3" name="Formula" r:id="rId5" imgW="1270080" imgH="177840" progId="Equation.Ribbit">
                  <p:embed/>
                </p:oleObj>
              </mc:Choice>
              <mc:Fallback>
                <p:oleObj name="Formula" r:id="rId5" imgW="12700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0" y="2667000"/>
                        <a:ext cx="2516188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74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联结词定义的布尔函数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15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155266"/>
              </p:ext>
            </p:extLst>
          </p:nvPr>
        </p:nvGraphicFramePr>
        <p:xfrm>
          <a:off x="533400" y="1219200"/>
          <a:ext cx="40624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7" name="Formula" r:id="rId3" imgW="2051280" imgH="188280" progId="Equation.Ribbit">
                  <p:embed/>
                </p:oleObj>
              </mc:Choice>
              <mc:Fallback>
                <p:oleObj name="Formula" r:id="rId3" imgW="2051280" imgH="18828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19200"/>
                        <a:ext cx="406241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934186"/>
              </p:ext>
            </p:extLst>
          </p:nvPr>
        </p:nvGraphicFramePr>
        <p:xfrm>
          <a:off x="1066800" y="1695450"/>
          <a:ext cx="557371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8" name="Formula" r:id="rId5" imgW="2813400" imgH="169200" progId="Equation.Ribbit">
                  <p:embed/>
                </p:oleObj>
              </mc:Choice>
              <mc:Fallback>
                <p:oleObj name="Formula" r:id="rId5" imgW="2813400" imgH="1692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95450"/>
                        <a:ext cx="5573712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982336"/>
              </p:ext>
            </p:extLst>
          </p:nvPr>
        </p:nvGraphicFramePr>
        <p:xfrm>
          <a:off x="1066800" y="2192337"/>
          <a:ext cx="567531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9" name="Formula" r:id="rId7" imgW="2864160" imgH="170280" progId="Equation.Ribbit">
                  <p:embed/>
                </p:oleObj>
              </mc:Choice>
              <mc:Fallback>
                <p:oleObj name="Formula" r:id="rId7" imgW="2864160" imgH="17028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92337"/>
                        <a:ext cx="5675312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044562"/>
              </p:ext>
            </p:extLst>
          </p:nvPr>
        </p:nvGraphicFramePr>
        <p:xfrm>
          <a:off x="1295400" y="2544762"/>
          <a:ext cx="22780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0" name="Formula" r:id="rId9" imgW="1149480" imgH="184320" progId="Equation.Ribbit">
                  <p:embed/>
                </p:oleObj>
              </mc:Choice>
              <mc:Fallback>
                <p:oleObj name="Formula" r:id="rId9" imgW="1149480" imgH="18432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544762"/>
                        <a:ext cx="22780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533400" y="2971800"/>
            <a:ext cx="6858000" cy="3317875"/>
            <a:chOff x="533400" y="2971800"/>
            <a:chExt cx="6858000" cy="3317875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6530623"/>
                </p:ext>
              </p:extLst>
            </p:nvPr>
          </p:nvGraphicFramePr>
          <p:xfrm>
            <a:off x="1066800" y="2971800"/>
            <a:ext cx="4119563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01" name="Formula" r:id="rId11" imgW="2079000" imgH="174240" progId="Equation.Ribbit">
                    <p:embed/>
                  </p:oleObj>
                </mc:Choice>
                <mc:Fallback>
                  <p:oleObj name="Formula" r:id="rId11" imgW="2079000" imgH="174240" progId="Equation.Ribbit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2971800"/>
                          <a:ext cx="4119563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6875148"/>
                </p:ext>
              </p:extLst>
            </p:nvPr>
          </p:nvGraphicFramePr>
          <p:xfrm>
            <a:off x="533400" y="5943600"/>
            <a:ext cx="2827337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02" name="Formula" r:id="rId13" imgW="1427760" imgH="174240" progId="Equation.Ribbit">
                    <p:embed/>
                  </p:oleObj>
                </mc:Choice>
                <mc:Fallback>
                  <p:oleObj name="Formula" r:id="rId13" imgW="1427760" imgH="174240" progId="Equation.Ribbit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5943600"/>
                          <a:ext cx="2827337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390" name="Picture 54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375025"/>
              <a:ext cx="6324600" cy="242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65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命题的语义的归纳定义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16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919675"/>
              </p:ext>
            </p:extLst>
          </p:nvPr>
        </p:nvGraphicFramePr>
        <p:xfrm>
          <a:off x="484187" y="1220788"/>
          <a:ext cx="29448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6" name="Formula" r:id="rId3" imgW="1487520" imgH="186840" progId="Equation.Ribbit">
                  <p:embed/>
                </p:oleObj>
              </mc:Choice>
              <mc:Fallback>
                <p:oleObj name="Formula" r:id="rId3" imgW="1487520" imgH="1868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" y="1220788"/>
                        <a:ext cx="29448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708348"/>
              </p:ext>
            </p:extLst>
          </p:nvPr>
        </p:nvGraphicFramePr>
        <p:xfrm>
          <a:off x="914400" y="1689100"/>
          <a:ext cx="51149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7" name="Formula" r:id="rId5" imgW="2580840" imgH="176760" progId="Equation.Ribbit">
                  <p:embed/>
                </p:oleObj>
              </mc:Choice>
              <mc:Fallback>
                <p:oleObj name="Formula" r:id="rId5" imgW="2580840" imgH="1767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89100"/>
                        <a:ext cx="51149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638828"/>
              </p:ext>
            </p:extLst>
          </p:nvPr>
        </p:nvGraphicFramePr>
        <p:xfrm>
          <a:off x="901700" y="2549525"/>
          <a:ext cx="60055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8" name="Formula" r:id="rId7" imgW="3030480" imgH="175320" progId="Equation.Ribbit">
                  <p:embed/>
                </p:oleObj>
              </mc:Choice>
              <mc:Fallback>
                <p:oleObj name="Formula" r:id="rId7" imgW="3030480" imgH="17532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2549525"/>
                        <a:ext cx="60055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385073"/>
              </p:ext>
            </p:extLst>
          </p:nvPr>
        </p:nvGraphicFramePr>
        <p:xfrm>
          <a:off x="1103312" y="2057400"/>
          <a:ext cx="49926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9" name="Formula" r:id="rId9" imgW="2520000" imgH="188280" progId="Equation.Ribbit">
                  <p:embed/>
                </p:oleObj>
              </mc:Choice>
              <mc:Fallback>
                <p:oleObj name="Formula" r:id="rId9" imgW="2520000" imgH="18828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2" y="2057400"/>
                        <a:ext cx="49926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970437"/>
              </p:ext>
            </p:extLst>
          </p:nvPr>
        </p:nvGraphicFramePr>
        <p:xfrm>
          <a:off x="1219200" y="3055938"/>
          <a:ext cx="29130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0" name="Formula" r:id="rId11" imgW="1469520" imgH="180360" progId="Equation.Ribbit">
                  <p:embed/>
                </p:oleObj>
              </mc:Choice>
              <mc:Fallback>
                <p:oleObj name="Formula" r:id="rId11" imgW="1469520" imgH="18036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055938"/>
                        <a:ext cx="2913062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49059"/>
              </p:ext>
            </p:extLst>
          </p:nvPr>
        </p:nvGraphicFramePr>
        <p:xfrm>
          <a:off x="1219200" y="3505200"/>
          <a:ext cx="25003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1" name="Formula" r:id="rId13" imgW="1261440" imgH="180360" progId="Equation.Ribbit">
                  <p:embed/>
                </p:oleObj>
              </mc:Choice>
              <mc:Fallback>
                <p:oleObj name="Formula" r:id="rId13" imgW="1261440" imgH="18036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505200"/>
                        <a:ext cx="25003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057211"/>
              </p:ext>
            </p:extLst>
          </p:nvPr>
        </p:nvGraphicFramePr>
        <p:xfrm>
          <a:off x="1219200" y="3962400"/>
          <a:ext cx="62198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2" name="Formula" r:id="rId15" imgW="3139560" imgH="185760" progId="Equation.Ribbit">
                  <p:embed/>
                </p:oleObj>
              </mc:Choice>
              <mc:Fallback>
                <p:oleObj name="Formula" r:id="rId15" imgW="3139560" imgH="18576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962400"/>
                        <a:ext cx="621982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639166"/>
              </p:ext>
            </p:extLst>
          </p:nvPr>
        </p:nvGraphicFramePr>
        <p:xfrm>
          <a:off x="587375" y="4568825"/>
          <a:ext cx="52800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3" name="Formula" r:id="rId17" imgW="2664720" imgH="188280" progId="Equation.Ribbit">
                  <p:embed/>
                </p:oleObj>
              </mc:Choice>
              <mc:Fallback>
                <p:oleObj name="Formula" r:id="rId17" imgW="2664720" imgH="18828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4568825"/>
                        <a:ext cx="52800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524666"/>
              </p:ext>
            </p:extLst>
          </p:nvPr>
        </p:nvGraphicFramePr>
        <p:xfrm>
          <a:off x="576000" y="5029200"/>
          <a:ext cx="64833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4" name="Formula" r:id="rId19" imgW="3273120" imgH="189360" progId="Equation.Ribbit">
                  <p:embed/>
                </p:oleObj>
              </mc:Choice>
              <mc:Fallback>
                <p:oleObj name="Formula" r:id="rId19" imgW="3273120" imgH="1893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000" y="5029200"/>
                        <a:ext cx="64833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033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另一种等价的语义定义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17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450133"/>
              </p:ext>
            </p:extLst>
          </p:nvPr>
        </p:nvGraphicFramePr>
        <p:xfrm>
          <a:off x="533400" y="1295400"/>
          <a:ext cx="74263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8" name="Formula" r:id="rId3" imgW="3749040" imgH="179280" progId="Equation.Ribbit">
                  <p:embed/>
                </p:oleObj>
              </mc:Choice>
              <mc:Fallback>
                <p:oleObj name="Formula" r:id="rId3" imgW="3749040" imgH="17928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74263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511693"/>
              </p:ext>
            </p:extLst>
          </p:nvPr>
        </p:nvGraphicFramePr>
        <p:xfrm>
          <a:off x="609600" y="1752600"/>
          <a:ext cx="20828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9" name="Formula" r:id="rId5" imgW="1046520" imgH="177840" progId="Equation.Ribbit">
                  <p:embed/>
                </p:oleObj>
              </mc:Choice>
              <mc:Fallback>
                <p:oleObj name="Formula" r:id="rId5" imgW="1046520" imgH="1778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20828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561138"/>
              </p:ext>
            </p:extLst>
          </p:nvPr>
        </p:nvGraphicFramePr>
        <p:xfrm>
          <a:off x="762000" y="2286000"/>
          <a:ext cx="41259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0" name="Formula" r:id="rId7" imgW="2088000" imgH="180360" progId="Equation.Ribbit">
                  <p:embed/>
                </p:oleObj>
              </mc:Choice>
              <mc:Fallback>
                <p:oleObj name="Formula" r:id="rId7" imgW="2088000" imgH="1803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86000"/>
                        <a:ext cx="412591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501700"/>
              </p:ext>
            </p:extLst>
          </p:nvPr>
        </p:nvGraphicFramePr>
        <p:xfrm>
          <a:off x="762000" y="2743200"/>
          <a:ext cx="36718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1" name="Formula" r:id="rId9" imgW="1856880" imgH="161640" progId="Equation.Ribbit">
                  <p:embed/>
                </p:oleObj>
              </mc:Choice>
              <mc:Fallback>
                <p:oleObj name="Formula" r:id="rId9" imgW="1856880" imgH="16164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743200"/>
                        <a:ext cx="3671888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146127"/>
              </p:ext>
            </p:extLst>
          </p:nvPr>
        </p:nvGraphicFramePr>
        <p:xfrm>
          <a:off x="762000" y="3276600"/>
          <a:ext cx="519747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2" name="Formula" r:id="rId11" imgW="2629080" imgH="161640" progId="Equation.Ribbit">
                  <p:embed/>
                </p:oleObj>
              </mc:Choice>
              <mc:Fallback>
                <p:oleObj name="Formula" r:id="rId11" imgW="2629080" imgH="16164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276600"/>
                        <a:ext cx="5197475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835823"/>
              </p:ext>
            </p:extLst>
          </p:nvPr>
        </p:nvGraphicFramePr>
        <p:xfrm>
          <a:off x="762000" y="3810000"/>
          <a:ext cx="4983163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3" name="Formula" r:id="rId13" imgW="2521080" imgH="161640" progId="Equation.Ribbit">
                  <p:embed/>
                </p:oleObj>
              </mc:Choice>
              <mc:Fallback>
                <p:oleObj name="Formula" r:id="rId13" imgW="2521080" imgH="16164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810000"/>
                        <a:ext cx="4983163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017462"/>
              </p:ext>
            </p:extLst>
          </p:nvPr>
        </p:nvGraphicFramePr>
        <p:xfrm>
          <a:off x="762000" y="4267200"/>
          <a:ext cx="61404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4" name="Formula" r:id="rId15" imgW="3106440" imgH="180360" progId="Equation.Ribbit">
                  <p:embed/>
                </p:oleObj>
              </mc:Choice>
              <mc:Fallback>
                <p:oleObj name="Formula" r:id="rId15" imgW="3106440" imgH="18036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67200"/>
                        <a:ext cx="614045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320816"/>
              </p:ext>
            </p:extLst>
          </p:nvPr>
        </p:nvGraphicFramePr>
        <p:xfrm>
          <a:off x="2971800" y="4800600"/>
          <a:ext cx="277653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5" name="Formula" r:id="rId17" imgW="1404720" imgH="161640" progId="Equation.Ribbit">
                  <p:embed/>
                </p:oleObj>
              </mc:Choice>
              <mc:Fallback>
                <p:oleObj name="Formula" r:id="rId17" imgW="1404720" imgH="16164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800600"/>
                        <a:ext cx="2776537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053415"/>
              </p:ext>
            </p:extLst>
          </p:nvPr>
        </p:nvGraphicFramePr>
        <p:xfrm>
          <a:off x="1219200" y="5697537"/>
          <a:ext cx="368458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6" name="Formula" r:id="rId19" imgW="1863360" imgH="161640" progId="Equation.Ribbit">
                  <p:embed/>
                </p:oleObj>
              </mc:Choice>
              <mc:Fallback>
                <p:oleObj name="Formula" r:id="rId19" imgW="1863360" imgH="16164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697537"/>
                        <a:ext cx="3684587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966910"/>
              </p:ext>
            </p:extLst>
          </p:nvPr>
        </p:nvGraphicFramePr>
        <p:xfrm>
          <a:off x="533400" y="5213350"/>
          <a:ext cx="25130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7" name="Formula" r:id="rId21" imgW="1261440" imgH="175320" progId="Equation.Ribbit">
                  <p:embed/>
                </p:oleObj>
              </mc:Choice>
              <mc:Fallback>
                <p:oleObj name="Formula" r:id="rId21" imgW="1261440" imgH="17532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213350"/>
                        <a:ext cx="251301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24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-152400"/>
            <a:ext cx="7543800" cy="944562"/>
          </a:xfrm>
        </p:spPr>
        <p:txBody>
          <a:bodyPr/>
          <a:lstStyle/>
          <a:p>
            <a:r>
              <a:rPr lang="en-US" altLang="zh-CN" dirty="0" smtClean="0"/>
              <a:t>Rain(R) and Shopping(S)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18</a:t>
            </a:fld>
            <a:endParaRPr lang="en-US" altLang="zh-CN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72320"/>
              </p:ext>
            </p:extLst>
          </p:nvPr>
        </p:nvGraphicFramePr>
        <p:xfrm>
          <a:off x="685800" y="1219200"/>
          <a:ext cx="7391400" cy="401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0"/>
                <a:gridCol w="3733800"/>
              </a:tblGrid>
              <a:tr h="20394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9737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95631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5400"/>
            <a:ext cx="838200" cy="77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14600"/>
            <a:ext cx="688880" cy="65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118617"/>
            <a:ext cx="1066800" cy="111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10317"/>
            <a:ext cx="95631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80197"/>
            <a:ext cx="838200" cy="77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103" y="4495800"/>
            <a:ext cx="688880" cy="65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10833"/>
            <a:ext cx="1066800" cy="111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81" name="组合 46080"/>
          <p:cNvGrpSpPr/>
          <p:nvPr/>
        </p:nvGrpSpPr>
        <p:grpSpPr>
          <a:xfrm>
            <a:off x="2605088" y="1306749"/>
            <a:ext cx="5249862" cy="2776301"/>
            <a:chOff x="2605088" y="1306749"/>
            <a:chExt cx="5249862" cy="2776301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7372344"/>
                </p:ext>
              </p:extLst>
            </p:nvPr>
          </p:nvGraphicFramePr>
          <p:xfrm>
            <a:off x="2609851" y="1371600"/>
            <a:ext cx="831850" cy="309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1" name="Formula" r:id="rId8" imgW="417960" imgH="156240" progId="Equation.Ribbit">
                    <p:embed/>
                  </p:oleObj>
                </mc:Choice>
                <mc:Fallback>
                  <p:oleObj name="Formula" r:id="rId8" imgW="417960" imgH="15624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9851" y="1371600"/>
                          <a:ext cx="831850" cy="309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2126165"/>
                </p:ext>
              </p:extLst>
            </p:nvPr>
          </p:nvGraphicFramePr>
          <p:xfrm>
            <a:off x="2605088" y="1676400"/>
            <a:ext cx="9779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2" name="Formula" r:id="rId10" imgW="490320" imgH="160200" progId="Equation.Ribbit">
                    <p:embed/>
                  </p:oleObj>
                </mc:Choice>
                <mc:Fallback>
                  <p:oleObj name="Formula" r:id="rId10" imgW="490320" imgH="16020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5088" y="1676400"/>
                          <a:ext cx="9779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898590"/>
                </p:ext>
              </p:extLst>
            </p:nvPr>
          </p:nvGraphicFramePr>
          <p:xfrm>
            <a:off x="2712990" y="3383839"/>
            <a:ext cx="831850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3" name="Formula" r:id="rId12" imgW="417960" imgH="157680" progId="Equation.Ribbit">
                    <p:embed/>
                  </p:oleObj>
                </mc:Choice>
                <mc:Fallback>
                  <p:oleObj name="Formula" r:id="rId12" imgW="417960" imgH="15768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2990" y="3383839"/>
                          <a:ext cx="831850" cy="312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731257"/>
                </p:ext>
              </p:extLst>
            </p:nvPr>
          </p:nvGraphicFramePr>
          <p:xfrm>
            <a:off x="6858000" y="3768725"/>
            <a:ext cx="97790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4" name="Formula" r:id="rId14" imgW="490320" imgH="158760" progId="Equation.Ribbit">
                    <p:embed/>
                  </p:oleObj>
                </mc:Choice>
                <mc:Fallback>
                  <p:oleObj name="Formula" r:id="rId14" imgW="490320" imgH="15876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0" y="3768725"/>
                          <a:ext cx="977900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9075116"/>
                </p:ext>
              </p:extLst>
            </p:nvPr>
          </p:nvGraphicFramePr>
          <p:xfrm>
            <a:off x="2727277" y="3693401"/>
            <a:ext cx="801688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5" name="Formula" r:id="rId16" imgW="401400" imgH="161640" progId="Equation.Ribbit">
                    <p:embed/>
                  </p:oleObj>
                </mc:Choice>
                <mc:Fallback>
                  <p:oleObj name="Formula" r:id="rId16" imgW="401400" imgH="16164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7277" y="3693401"/>
                          <a:ext cx="801688" cy="320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8132385"/>
                </p:ext>
              </p:extLst>
            </p:nvPr>
          </p:nvGraphicFramePr>
          <p:xfrm>
            <a:off x="6743700" y="1600200"/>
            <a:ext cx="80010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6" name="Formula" r:id="rId18" imgW="401400" imgH="158760" progId="Equation.Ribbit">
                    <p:embed/>
                  </p:oleObj>
                </mc:Choice>
                <mc:Fallback>
                  <p:oleObj name="Formula" r:id="rId18" imgW="401400" imgH="15876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3700" y="1600200"/>
                          <a:ext cx="800100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8881101"/>
                </p:ext>
              </p:extLst>
            </p:nvPr>
          </p:nvGraphicFramePr>
          <p:xfrm>
            <a:off x="6705600" y="1306749"/>
            <a:ext cx="1009650" cy="309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7" name="Formula" r:id="rId20" imgW="506880" imgH="155160" progId="Equation.Ribbit">
                    <p:embed/>
                  </p:oleObj>
                </mc:Choice>
                <mc:Fallback>
                  <p:oleObj name="Formula" r:id="rId20" imgW="506880" imgH="15516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5600" y="1306749"/>
                          <a:ext cx="1009650" cy="309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7130086"/>
                </p:ext>
              </p:extLst>
            </p:nvPr>
          </p:nvGraphicFramePr>
          <p:xfrm>
            <a:off x="6845300" y="3379788"/>
            <a:ext cx="1009650" cy="30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8" name="Formula" r:id="rId22" imgW="506880" imgH="155160" progId="Equation.Ribbit">
                    <p:embed/>
                  </p:oleObj>
                </mc:Choice>
                <mc:Fallback>
                  <p:oleObj name="Formula" r:id="rId22" imgW="506880" imgH="15516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45300" y="3379788"/>
                          <a:ext cx="1009650" cy="309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组合 27"/>
          <p:cNvGrpSpPr/>
          <p:nvPr/>
        </p:nvGrpSpPr>
        <p:grpSpPr>
          <a:xfrm>
            <a:off x="496093" y="2510481"/>
            <a:ext cx="5408613" cy="2466975"/>
            <a:chOff x="993775" y="2516188"/>
            <a:chExt cx="5408613" cy="2466975"/>
          </a:xfrm>
        </p:grpSpPr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7900913"/>
                </p:ext>
              </p:extLst>
            </p:nvPr>
          </p:nvGraphicFramePr>
          <p:xfrm>
            <a:off x="1066800" y="2590800"/>
            <a:ext cx="1601788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49" name="Formula" r:id="rId24" imgW="802800" imgH="160200" progId="Equation.Ribbit">
                    <p:embed/>
                  </p:oleObj>
                </mc:Choice>
                <mc:Fallback>
                  <p:oleObj name="Formula" r:id="rId24" imgW="802800" imgH="16020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2590800"/>
                          <a:ext cx="1601788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5897272"/>
                </p:ext>
              </p:extLst>
            </p:nvPr>
          </p:nvGraphicFramePr>
          <p:xfrm>
            <a:off x="4800600" y="2516188"/>
            <a:ext cx="1601788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50" name="Formula" r:id="rId26" imgW="802800" imgH="158760" progId="Equation.Ribbit">
                    <p:embed/>
                  </p:oleObj>
                </mc:Choice>
                <mc:Fallback>
                  <p:oleObj name="Formula" r:id="rId26" imgW="802800" imgH="158760" progId="Equation.Ribbit">
                    <p:embed/>
                    <p:pic>
                      <p:nvPicPr>
                        <p:cNvPr id="0" name="对象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2516188"/>
                          <a:ext cx="1601788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6216322"/>
                </p:ext>
              </p:extLst>
            </p:nvPr>
          </p:nvGraphicFramePr>
          <p:xfrm>
            <a:off x="993775" y="4662488"/>
            <a:ext cx="1601788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51" name="Formula" r:id="rId28" imgW="802800" imgH="161640" progId="Equation.Ribbit">
                    <p:embed/>
                  </p:oleObj>
                </mc:Choice>
                <mc:Fallback>
                  <p:oleObj name="Formula" r:id="rId28" imgW="802800" imgH="161640" progId="Equation.Ribbit">
                    <p:embed/>
                    <p:pic>
                      <p:nvPicPr>
                        <p:cNvPr id="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3775" y="4662488"/>
                          <a:ext cx="1601788" cy="320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118088"/>
              </p:ext>
            </p:extLst>
          </p:nvPr>
        </p:nvGraphicFramePr>
        <p:xfrm>
          <a:off x="4724400" y="4665663"/>
          <a:ext cx="160178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2" name="Formula" r:id="rId30" imgW="802800" imgH="158760" progId="Equation.Ribbit">
                  <p:embed/>
                </p:oleObj>
              </mc:Choice>
              <mc:Fallback>
                <p:oleObj name="Formula" r:id="rId30" imgW="802800" imgH="158760" progId="Equation.Ribbit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665663"/>
                        <a:ext cx="1601788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1600200" y="5334000"/>
            <a:ext cx="6324600" cy="574675"/>
            <a:chOff x="1600200" y="5334000"/>
            <a:chExt cx="6324600" cy="574675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9626456"/>
                </p:ext>
              </p:extLst>
            </p:nvPr>
          </p:nvGraphicFramePr>
          <p:xfrm>
            <a:off x="1600200" y="5562600"/>
            <a:ext cx="1254125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53" name="Formula" r:id="rId32" imgW="628920" imgH="160200" progId="Equation.Ribbit">
                    <p:embed/>
                  </p:oleObj>
                </mc:Choice>
                <mc:Fallback>
                  <p:oleObj name="Formula" r:id="rId32" imgW="628920" imgH="160200" progId="Equation.Ribbit">
                    <p:embed/>
                    <p:pic>
                      <p:nvPicPr>
                        <p:cNvPr id="0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200" y="5562600"/>
                          <a:ext cx="1254125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3007388"/>
                </p:ext>
              </p:extLst>
            </p:nvPr>
          </p:nvGraphicFramePr>
          <p:xfrm>
            <a:off x="4171950" y="5562600"/>
            <a:ext cx="375285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54" name="Formula" r:id="rId34" imgW="1881000" imgH="175320" progId="Equation.Ribbit">
                    <p:embed/>
                  </p:oleObj>
                </mc:Choice>
                <mc:Fallback>
                  <p:oleObj name="Formula" r:id="rId34" imgW="1881000" imgH="175320" progId="Equation.Ribbit">
                    <p:embed/>
                    <p:pic>
                      <p:nvPicPr>
                        <p:cNvPr id="0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1950" y="5562600"/>
                          <a:ext cx="3752850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4295595"/>
                </p:ext>
              </p:extLst>
            </p:nvPr>
          </p:nvGraphicFramePr>
          <p:xfrm>
            <a:off x="3305411" y="5619810"/>
            <a:ext cx="401638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55" name="Formula" r:id="rId36" imgW="78840" imgH="115920" progId="Equation.Ribbit">
                    <p:embed/>
                  </p:oleObj>
                </mc:Choice>
                <mc:Fallback>
                  <p:oleObj name="Formula" r:id="rId36" imgW="78840" imgH="115920" progId="Equation.Ribbit">
                    <p:embed/>
                    <p:pic>
                      <p:nvPicPr>
                        <p:cNvPr id="0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411" y="5619810"/>
                          <a:ext cx="401638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3352800" y="5334000"/>
              <a:ext cx="342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?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46080" name="对象 460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686356"/>
              </p:ext>
            </p:extLst>
          </p:nvPr>
        </p:nvGraphicFramePr>
        <p:xfrm>
          <a:off x="1687506" y="2892664"/>
          <a:ext cx="1778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6" name="Formula" r:id="rId38" imgW="891720" imgH="160200" progId="Equation.Ribbit">
                  <p:embed/>
                </p:oleObj>
              </mc:Choice>
              <mc:Fallback>
                <p:oleObj name="Formula" r:id="rId38" imgW="891720" imgH="160200" progId="Equation.Ribbit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06" y="2892664"/>
                        <a:ext cx="1778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705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076890"/>
            <a:ext cx="2133600" cy="457200"/>
          </a:xfrm>
        </p:spPr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5685125" y="5867400"/>
            <a:ext cx="2133600" cy="457200"/>
          </a:xfrm>
        </p:spPr>
        <p:txBody>
          <a:bodyPr/>
          <a:lstStyle/>
          <a:p>
            <a:fld id="{827A55A8-80A8-4423-9E8E-DCF163C705BE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79748"/>
              </p:ext>
            </p:extLst>
          </p:nvPr>
        </p:nvGraphicFramePr>
        <p:xfrm>
          <a:off x="3810000" y="1244578"/>
          <a:ext cx="3886200" cy="17932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14400"/>
                <a:gridCol w="1066800"/>
                <a:gridCol w="1905000"/>
              </a:tblGrid>
              <a:tr h="2946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love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treat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love→treat</a:t>
                      </a:r>
                      <a:endParaRPr lang="zh-CN" altLang="en-US" sz="1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00B050"/>
                          </a:solidFill>
                        </a:rPr>
                        <a:t>T</a:t>
                      </a:r>
                      <a:endParaRPr lang="zh-CN" altLang="en-US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F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F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00B050"/>
                          </a:solidFill>
                        </a:rPr>
                        <a:t>T</a:t>
                      </a:r>
                      <a:endParaRPr lang="zh-CN" altLang="en-US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60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F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F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00B050"/>
                          </a:solidFill>
                        </a:rPr>
                        <a:t>T</a:t>
                      </a:r>
                      <a:endParaRPr lang="zh-CN" altLang="en-US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 descr="http://img1.imgtn.bdimg.com/it/u=627240884,3089689853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59033"/>
            <a:ext cx="2819400" cy="17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7200" y="3149578"/>
            <a:ext cx="667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Comic Sans MS" panose="030F0702030302020204" pitchFamily="66" charset="0"/>
              </a:rPr>
              <a:t>*Strategy 1:  … treat her Haagen-Dazs </a:t>
            </a:r>
            <a:endParaRPr lang="zh-CN" altLang="en-US" sz="1800" dirty="0">
              <a:latin typeface="Comic Sans MS" panose="030F0702030302020204" pitchFamily="66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044885"/>
              </p:ext>
            </p:extLst>
          </p:nvPr>
        </p:nvGraphicFramePr>
        <p:xfrm>
          <a:off x="1752600" y="3514591"/>
          <a:ext cx="350837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4" name="Formula" r:id="rId4" imgW="1762920" imgH="156240" progId="Equation.Ribbit">
                  <p:embed/>
                </p:oleObj>
              </mc:Choice>
              <mc:Fallback>
                <p:oleObj name="Formula" r:id="rId4" imgW="176292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2600" y="3514591"/>
                        <a:ext cx="3508375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944562"/>
          </a:xfrm>
        </p:spPr>
        <p:txBody>
          <a:bodyPr/>
          <a:lstStyle/>
          <a:p>
            <a:r>
              <a:rPr lang="en-US" altLang="zh-CN" dirty="0" smtClean="0"/>
              <a:t>Love her, treat her Haagen-Dazs!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3923246"/>
            <a:ext cx="667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Comic Sans MS" panose="030F0702030302020204" pitchFamily="66" charset="0"/>
              </a:rPr>
              <a:t>*Strategy 2: … refuse to treat her Haagen-Dazs </a:t>
            </a:r>
            <a:endParaRPr lang="zh-CN" altLang="en-US" sz="1800" dirty="0">
              <a:latin typeface="Comic Sans MS" panose="030F0702030302020204" pitchFamily="66" charset="0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369897"/>
              </p:ext>
            </p:extLst>
          </p:nvPr>
        </p:nvGraphicFramePr>
        <p:xfrm>
          <a:off x="1752600" y="4271963"/>
          <a:ext cx="3509962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5" name="Formula" r:id="rId6" imgW="1762920" imgH="156240" progId="Equation.Ribbit">
                  <p:embed/>
                </p:oleObj>
              </mc:Choice>
              <mc:Fallback>
                <p:oleObj name="Formula" r:id="rId6" imgW="176292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52600" y="4271963"/>
                        <a:ext cx="3509962" cy="309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57200" y="4662064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Comic Sans MS" panose="030F0702030302020204" pitchFamily="66" charset="0"/>
              </a:rPr>
              <a:t>*Strategy 3: …deny the AD and refuse to treat her Haagen-Dazs </a:t>
            </a:r>
            <a:endParaRPr lang="zh-CN" altLang="en-US" sz="1800" dirty="0">
              <a:latin typeface="Comic Sans MS" panose="030F0702030302020204" pitchFamily="66" charset="0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027560"/>
              </p:ext>
            </p:extLst>
          </p:nvPr>
        </p:nvGraphicFramePr>
        <p:xfrm>
          <a:off x="1752600" y="5054600"/>
          <a:ext cx="35083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6" name="Formula" r:id="rId8" imgW="1762920" imgH="156240" progId="Equation.Ribbit">
                  <p:embed/>
                </p:oleObj>
              </mc:Choice>
              <mc:Fallback>
                <p:oleObj name="Formula" r:id="rId8" imgW="176292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2600" y="5054600"/>
                        <a:ext cx="3508375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57200" y="5481154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Comic Sans MS" panose="030F0702030302020204" pitchFamily="66" charset="0"/>
              </a:rPr>
              <a:t>*Strategy 4: … deny the AD but actually treat her Haagen-Dazs </a:t>
            </a:r>
            <a:endParaRPr lang="zh-CN" altLang="en-US" sz="1800" dirty="0">
              <a:latin typeface="Comic Sans MS" panose="030F0702030302020204" pitchFamily="66" charset="0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064149"/>
              </p:ext>
            </p:extLst>
          </p:nvPr>
        </p:nvGraphicFramePr>
        <p:xfrm>
          <a:off x="1752600" y="5867563"/>
          <a:ext cx="3509962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7" name="Formula" r:id="rId10" imgW="1762920" imgH="156240" progId="Equation.Ribbit">
                  <p:embed/>
                </p:oleObj>
              </mc:Choice>
              <mc:Fallback>
                <p:oleObj name="Formula" r:id="rId10" imgW="176292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52600" y="5867563"/>
                        <a:ext cx="3509962" cy="309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515331"/>
              </p:ext>
            </p:extLst>
          </p:nvPr>
        </p:nvGraphicFramePr>
        <p:xfrm>
          <a:off x="5581650" y="5867400"/>
          <a:ext cx="3409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8" name="Formula" r:id="rId12" imgW="1721160" imgH="157680" progId="Equation.Ribbit">
                  <p:embed/>
                </p:oleObj>
              </mc:Choice>
              <mc:Fallback>
                <p:oleObj name="Formula" r:id="rId12" imgW="172116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81650" y="5867400"/>
                        <a:ext cx="3409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162800" y="607689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Inconsistent!</a:t>
            </a:r>
            <a:endParaRPr lang="zh-CN" altLang="en-US" i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310967"/>
              </p:ext>
            </p:extLst>
          </p:nvPr>
        </p:nvGraphicFramePr>
        <p:xfrm>
          <a:off x="5562600" y="3505200"/>
          <a:ext cx="15621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9" name="Formula" r:id="rId14" imgW="785160" imgH="156240" progId="Equation.Ribbit">
                  <p:embed/>
                </p:oleObj>
              </mc:Choice>
              <mc:Fallback>
                <p:oleObj name="Formula" r:id="rId14" imgW="785160" imgH="15624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505200"/>
                        <a:ext cx="15621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074056"/>
              </p:ext>
            </p:extLst>
          </p:nvPr>
        </p:nvGraphicFramePr>
        <p:xfrm>
          <a:off x="5562600" y="4267200"/>
          <a:ext cx="1741487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0" name="Formula" r:id="rId16" imgW="874080" imgH="157680" progId="Equation.Ribbit">
                  <p:embed/>
                </p:oleObj>
              </mc:Choice>
              <mc:Fallback>
                <p:oleObj name="Formula" r:id="rId16" imgW="874080" imgH="157680" progId="Equation.Ribbit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267200"/>
                        <a:ext cx="1741487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736992"/>
              </p:ext>
            </p:extLst>
          </p:nvPr>
        </p:nvGraphicFramePr>
        <p:xfrm>
          <a:off x="5562600" y="5054600"/>
          <a:ext cx="15652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1" name="Formula" r:id="rId18" imgW="785160" imgH="157680" progId="Equation.Ribbit">
                  <p:embed/>
                </p:oleObj>
              </mc:Choice>
              <mc:Fallback>
                <p:oleObj name="Formula" r:id="rId18" imgW="785160" imgH="15768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054600"/>
                        <a:ext cx="156527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圆角矩形 24"/>
          <p:cNvSpPr/>
          <p:nvPr/>
        </p:nvSpPr>
        <p:spPr>
          <a:xfrm rot="20732144">
            <a:off x="4528661" y="3095550"/>
            <a:ext cx="838200" cy="369486"/>
          </a:xfrm>
          <a:prstGeom prst="roundRect">
            <a:avLst/>
          </a:prstGeom>
          <a:noFill/>
          <a:ln w="38100">
            <a:solidFill>
              <a:srgbClr val="2F86B1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2F86B1">
                    <a:alpha val="62000"/>
                  </a:srgb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中策</a:t>
            </a:r>
            <a:endParaRPr lang="zh-CN" altLang="en-US" b="1" dirty="0">
              <a:solidFill>
                <a:srgbClr val="2F86B1">
                  <a:alpha val="62000"/>
                </a:srgb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 rot="20435532">
            <a:off x="5561642" y="3885267"/>
            <a:ext cx="838200" cy="369486"/>
          </a:xfrm>
          <a:prstGeom prst="roundRect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B050">
                    <a:alpha val="62000"/>
                  </a:srgb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下策</a:t>
            </a:r>
            <a:endParaRPr lang="zh-CN" altLang="en-US" b="1" dirty="0">
              <a:solidFill>
                <a:srgbClr val="00B050">
                  <a:alpha val="62000"/>
                </a:srgb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3" name="圆角矩形 32"/>
          <p:cNvSpPr/>
          <p:nvPr/>
        </p:nvSpPr>
        <p:spPr>
          <a:xfrm rot="20797805">
            <a:off x="7418149" y="4661987"/>
            <a:ext cx="838200" cy="369486"/>
          </a:xfrm>
          <a:prstGeom prst="round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>
                    <a:alpha val="62000"/>
                  </a:srgb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上策</a:t>
            </a:r>
            <a:endParaRPr lang="zh-CN" altLang="en-US" b="1" dirty="0">
              <a:solidFill>
                <a:srgbClr val="FF0000">
                  <a:alpha val="62000"/>
                </a:srgb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4" name="圆角矩形 33"/>
          <p:cNvSpPr/>
          <p:nvPr/>
        </p:nvSpPr>
        <p:spPr>
          <a:xfrm rot="20977443">
            <a:off x="7230803" y="5500588"/>
            <a:ext cx="1045149" cy="369486"/>
          </a:xfrm>
          <a:prstGeom prst="roundRect">
            <a:avLst/>
          </a:prstGeom>
          <a:noFill/>
          <a:ln w="38100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alpha val="62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下下策</a:t>
            </a:r>
            <a:endParaRPr lang="zh-CN" altLang="en-US" b="1" dirty="0">
              <a:solidFill>
                <a:schemeClr val="tx1">
                  <a:alpha val="62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784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3" grpId="0"/>
      <p:bldP spid="26" grpId="0"/>
      <p:bldP spid="17" grpId="0"/>
      <p:bldP spid="25" grpId="0" animBg="1"/>
      <p:bldP spid="32" grpId="0" animBg="1"/>
      <p:bldP spid="3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21B8-B8FE-4AF7-8536-3F21E4C9FEE4}" type="datetime1">
              <a:rPr lang="zh-CN" altLang="en-US"/>
              <a:pPr/>
              <a:t>2018/3/20</a:t>
            </a:fld>
            <a:endParaRPr lang="en-US" altLang="zh-CN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51FD-1DC1-4801-8F13-F676E77ED1FD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内容概要</a:t>
            </a:r>
          </a:p>
        </p:txBody>
      </p:sp>
      <p:sp>
        <p:nvSpPr>
          <p:cNvPr id="387077" name="AutoShape 5"/>
          <p:cNvSpPr>
            <a:spLocks noChangeArrowheads="1"/>
          </p:cNvSpPr>
          <p:nvPr/>
        </p:nvSpPr>
        <p:spPr bwMode="auto">
          <a:xfrm>
            <a:off x="762000" y="13716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7078" name="Text Box 6"/>
          <p:cNvSpPr txBox="1">
            <a:spLocks noChangeArrowheads="1"/>
          </p:cNvSpPr>
          <p:nvPr/>
        </p:nvSpPr>
        <p:spPr bwMode="auto">
          <a:xfrm>
            <a:off x="838200" y="1371600"/>
            <a:ext cx="617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命题逻辑的语法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7081" name="AutoShape 9"/>
          <p:cNvSpPr>
            <a:spLocks noChangeArrowheads="1"/>
          </p:cNvSpPr>
          <p:nvPr/>
        </p:nvSpPr>
        <p:spPr bwMode="auto">
          <a:xfrm>
            <a:off x="762000" y="25146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7082" name="Text Box 10"/>
          <p:cNvSpPr txBox="1">
            <a:spLocks noChangeArrowheads="1"/>
          </p:cNvSpPr>
          <p:nvPr/>
        </p:nvSpPr>
        <p:spPr bwMode="auto">
          <a:xfrm>
            <a:off x="838200" y="2514600"/>
            <a:ext cx="617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命题逻辑的语义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7087" name="Text Box 15"/>
          <p:cNvSpPr txBox="1">
            <a:spLocks noChangeArrowheads="1"/>
          </p:cNvSpPr>
          <p:nvPr/>
        </p:nvSpPr>
        <p:spPr bwMode="auto">
          <a:xfrm>
            <a:off x="990600" y="2953557"/>
            <a:ext cx="723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pitchFamily="34" charset="-122"/>
              </a:rPr>
              <a:t> </a:t>
            </a:r>
            <a:r>
              <a:rPr lang="zh-CN" altLang="en-US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语义定义 </a:t>
            </a:r>
            <a:r>
              <a:rPr lang="en-US" altLang="zh-CN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| Semantic Consequence | Meta-language </a:t>
            </a:r>
            <a:endParaRPr lang="en-US" altLang="zh-CN" sz="1600" dirty="0"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387089" name="AutoShape 17"/>
          <p:cNvSpPr>
            <a:spLocks noChangeArrowheads="1"/>
          </p:cNvSpPr>
          <p:nvPr/>
        </p:nvSpPr>
        <p:spPr bwMode="auto">
          <a:xfrm>
            <a:off x="762000" y="3897868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7090" name="Text Box 18"/>
          <p:cNvSpPr txBox="1">
            <a:spLocks noChangeArrowheads="1"/>
          </p:cNvSpPr>
          <p:nvPr/>
        </p:nvSpPr>
        <p:spPr bwMode="auto">
          <a:xfrm>
            <a:off x="838200" y="3897868"/>
            <a:ext cx="617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自然推理系统及性质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990600" y="3302556"/>
            <a:ext cx="7239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 析合</a:t>
            </a:r>
            <a:r>
              <a:rPr lang="en-US" altLang="zh-CN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/</a:t>
            </a:r>
            <a:r>
              <a:rPr lang="zh-CN" altLang="en-US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合析范式 </a:t>
            </a:r>
            <a:r>
              <a:rPr lang="en-US" altLang="zh-CN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| </a:t>
            </a:r>
            <a:r>
              <a:rPr lang="zh-CN" altLang="en-US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逻辑等价 </a:t>
            </a:r>
            <a:r>
              <a:rPr lang="en-US" altLang="zh-CN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| </a:t>
            </a:r>
            <a:r>
              <a:rPr lang="zh-CN" altLang="en-US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联结词的完全组</a:t>
            </a:r>
            <a:endParaRPr lang="zh-CN" altLang="en-US" sz="1800" dirty="0"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990600" y="4369356"/>
            <a:ext cx="7239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85750" indent="-285750">
              <a:spcBef>
                <a:spcPct val="50000"/>
              </a:spcBef>
              <a:buFontTx/>
              <a:buChar char="•"/>
            </a:pPr>
            <a:r>
              <a:rPr lang="en-US" altLang="zh-CN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Axioms </a:t>
            </a:r>
            <a:r>
              <a:rPr lang="en-US" altLang="zh-CN" sz="1800" dirty="0">
                <a:latin typeface="Comic Sans MS" panose="030F0702030302020204" pitchFamily="66" charset="0"/>
                <a:ea typeface="微软雅黑" panose="020B0503020204020204" pitchFamily="34" charset="-122"/>
              </a:rPr>
              <a:t>and Rules</a:t>
            </a:r>
            <a:endParaRPr lang="zh-CN" altLang="en-US" sz="1800" dirty="0"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90600" y="4724400"/>
            <a:ext cx="723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 Soundness | Completeness </a:t>
            </a:r>
            <a:endParaRPr lang="zh-CN" altLang="en-US" sz="1800" dirty="0"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914400" y="1905000"/>
            <a:ext cx="7239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pitchFamily="34" charset="-122"/>
              </a:rPr>
              <a:t> </a:t>
            </a:r>
            <a:r>
              <a:rPr lang="zh-CN" altLang="en-US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符号表 </a:t>
            </a:r>
            <a:r>
              <a:rPr lang="en-US" altLang="zh-CN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| </a:t>
            </a:r>
            <a:r>
              <a:rPr lang="zh-CN" altLang="en-US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命题的定义 </a:t>
            </a:r>
            <a:r>
              <a:rPr lang="en-US" altLang="zh-CN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| </a:t>
            </a:r>
            <a:r>
              <a:rPr lang="zh-CN" altLang="en-US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构造序列 </a:t>
            </a:r>
            <a:r>
              <a:rPr lang="en-US" altLang="zh-CN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| </a:t>
            </a:r>
            <a:r>
              <a:rPr lang="zh-CN" altLang="en-US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结构归纳法</a:t>
            </a:r>
            <a:r>
              <a:rPr lang="en-US" altLang="zh-CN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 </a:t>
            </a:r>
            <a:endParaRPr lang="zh-CN" altLang="en-US" sz="1800" dirty="0"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990600" y="5117068"/>
            <a:ext cx="723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latin typeface="Comic Sans MS" panose="030F0702030302020204" pitchFamily="66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Comic Sans MS" panose="030F0702030302020204" pitchFamily="66" charset="0"/>
                <a:ea typeface="微软雅黑" panose="020B0503020204020204" pitchFamily="34" charset="-122"/>
              </a:rPr>
              <a:t> Compactness</a:t>
            </a:r>
            <a:endParaRPr lang="zh-CN" altLang="en-US" sz="1800" dirty="0"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20</a:t>
            </a:fld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533400" y="2743200"/>
            <a:ext cx="8495668" cy="4114800"/>
            <a:chOff x="533400" y="2743200"/>
            <a:chExt cx="8495668" cy="4114800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965" y="4956048"/>
              <a:ext cx="7362635" cy="190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4210050" cy="421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164681"/>
              <a:ext cx="3529965" cy="380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44" y="3578066"/>
              <a:ext cx="1263015" cy="348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090" y="3928770"/>
              <a:ext cx="7820978" cy="1076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344547"/>
              </p:ext>
            </p:extLst>
          </p:nvPr>
        </p:nvGraphicFramePr>
        <p:xfrm>
          <a:off x="304804" y="457203"/>
          <a:ext cx="6905390" cy="355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3" name="Formula" r:id="rId8" imgW="3673080" imgH="189360" progId="Equation.Ribbit">
                  <p:embed/>
                </p:oleObj>
              </mc:Choice>
              <mc:Fallback>
                <p:oleObj name="Formula" r:id="rId8" imgW="3673080" imgH="18936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4" y="457203"/>
                        <a:ext cx="6905390" cy="355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234654"/>
              </p:ext>
            </p:extLst>
          </p:nvPr>
        </p:nvGraphicFramePr>
        <p:xfrm>
          <a:off x="304800" y="1003301"/>
          <a:ext cx="4590108" cy="324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4" name="Formula" r:id="rId10" imgW="2467800" imgH="174240" progId="Equation.Ribbit">
                  <p:embed/>
                </p:oleObj>
              </mc:Choice>
              <mc:Fallback>
                <p:oleObj name="Formula" r:id="rId10" imgW="2467800" imgH="1742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03301"/>
                        <a:ext cx="4590108" cy="324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11545"/>
              </p:ext>
            </p:extLst>
          </p:nvPr>
        </p:nvGraphicFramePr>
        <p:xfrm>
          <a:off x="573088" y="1368427"/>
          <a:ext cx="5915246" cy="350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5" name="Formula" r:id="rId12" imgW="3180240" imgH="188280" progId="Equation.Ribbit">
                  <p:embed/>
                </p:oleObj>
              </mc:Choice>
              <mc:Fallback>
                <p:oleObj name="Formula" r:id="rId12" imgW="3180240" imgH="18828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1368427"/>
                        <a:ext cx="5915246" cy="3502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687805"/>
              </p:ext>
            </p:extLst>
          </p:nvPr>
        </p:nvGraphicFramePr>
        <p:xfrm>
          <a:off x="368300" y="1905001"/>
          <a:ext cx="6883488" cy="345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6" name="Formula" r:id="rId14" imgW="3700800" imgH="185760" progId="Equation.Ribbit">
                  <p:embed/>
                </p:oleObj>
              </mc:Choice>
              <mc:Fallback>
                <p:oleObj name="Formula" r:id="rId14" imgW="3700800" imgH="1857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" y="1905001"/>
                        <a:ext cx="6883488" cy="3455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860886"/>
              </p:ext>
            </p:extLst>
          </p:nvPr>
        </p:nvGraphicFramePr>
        <p:xfrm>
          <a:off x="585789" y="2289177"/>
          <a:ext cx="7963553" cy="350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7" name="Formula" r:id="rId16" imgW="4281480" imgH="188280" progId="Equation.Ribbit">
                  <p:embed/>
                </p:oleObj>
              </mc:Choice>
              <mc:Fallback>
                <p:oleObj name="Formula" r:id="rId16" imgW="4281480" imgH="18828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9" y="2289177"/>
                        <a:ext cx="7963553" cy="3502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69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21</a:t>
            </a:fld>
            <a:endParaRPr lang="en-US" altLang="zh-CN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272702"/>
              </p:ext>
            </p:extLst>
          </p:nvPr>
        </p:nvGraphicFramePr>
        <p:xfrm>
          <a:off x="280988" y="1600200"/>
          <a:ext cx="852963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" name="Formula" r:id="rId3" imgW="4305600" imgH="188280" progId="Equation.Ribbit">
                  <p:embed/>
                </p:oleObj>
              </mc:Choice>
              <mc:Fallback>
                <p:oleObj name="Formula" r:id="rId3" imgW="4305600" imgH="18828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1600200"/>
                        <a:ext cx="8529637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69642"/>
              </p:ext>
            </p:extLst>
          </p:nvPr>
        </p:nvGraphicFramePr>
        <p:xfrm>
          <a:off x="609600" y="2060575"/>
          <a:ext cx="589121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7" name="Formula" r:id="rId5" imgW="2973240" imgH="189360" progId="Equation.Ribbit">
                  <p:embed/>
                </p:oleObj>
              </mc:Choice>
              <mc:Fallback>
                <p:oleObj name="Formula" r:id="rId5" imgW="2973240" imgH="18936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60575"/>
                        <a:ext cx="589121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7448550" cy="118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212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Semantic Consequence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22</a:t>
            </a:fld>
            <a:endParaRPr lang="en-US" altLang="zh-CN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423105"/>
              </p:ext>
            </p:extLst>
          </p:nvPr>
        </p:nvGraphicFramePr>
        <p:xfrm>
          <a:off x="565150" y="1393825"/>
          <a:ext cx="44640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" name="Formula" r:id="rId3" imgW="2254320" imgH="175320" progId="Equation.Ribbit">
                  <p:embed/>
                </p:oleObj>
              </mc:Choice>
              <mc:Fallback>
                <p:oleObj name="Formula" r:id="rId3" imgW="2254320" imgH="1753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1393825"/>
                        <a:ext cx="44640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774700" y="1966913"/>
            <a:ext cx="5165725" cy="374650"/>
            <a:chOff x="774700" y="1966913"/>
            <a:chExt cx="5165725" cy="374650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8510350"/>
                </p:ext>
              </p:extLst>
            </p:nvPr>
          </p:nvGraphicFramePr>
          <p:xfrm>
            <a:off x="774700" y="1966913"/>
            <a:ext cx="5165725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8" name="Formula" r:id="rId5" imgW="2608920" imgH="188280" progId="Equation.Ribbit">
                    <p:embed/>
                  </p:oleObj>
                </mc:Choice>
                <mc:Fallback>
                  <p:oleObj name="Formula" r:id="rId5" imgW="2608920" imgH="188280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4700" y="1966913"/>
                          <a:ext cx="5165725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/>
            <p:nvPr/>
          </p:nvCxnSpPr>
          <p:spPr>
            <a:xfrm>
              <a:off x="1371599" y="2304000"/>
              <a:ext cx="609601" cy="0"/>
            </a:xfrm>
            <a:prstGeom prst="line">
              <a:avLst/>
            </a:prstGeom>
            <a:ln w="57150">
              <a:solidFill>
                <a:srgbClr val="FB8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762000" y="2514600"/>
            <a:ext cx="4999038" cy="755650"/>
            <a:chOff x="762000" y="2514600"/>
            <a:chExt cx="4999038" cy="755650"/>
          </a:xfrm>
        </p:grpSpPr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1213183"/>
                </p:ext>
              </p:extLst>
            </p:nvPr>
          </p:nvGraphicFramePr>
          <p:xfrm>
            <a:off x="762000" y="2514600"/>
            <a:ext cx="4999038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" name="Formula" r:id="rId7" imgW="2523600" imgH="188280" progId="Equation.Ribbit">
                    <p:embed/>
                  </p:oleObj>
                </mc:Choice>
                <mc:Fallback>
                  <p:oleObj name="Formula" r:id="rId7" imgW="2523600" imgH="188280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0" y="2514600"/>
                          <a:ext cx="4999038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9047644"/>
                </p:ext>
              </p:extLst>
            </p:nvPr>
          </p:nvGraphicFramePr>
          <p:xfrm>
            <a:off x="1066800" y="2895600"/>
            <a:ext cx="3195638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0" name="Formula" r:id="rId9" imgW="1614240" imgH="188280" progId="Equation.Ribbit">
                    <p:embed/>
                  </p:oleObj>
                </mc:Choice>
                <mc:Fallback>
                  <p:oleObj name="Formula" r:id="rId9" imgW="1614240" imgH="188280" progId="Equation.Ribbit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2895600"/>
                          <a:ext cx="3195638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直接连接符 13"/>
            <p:cNvCxnSpPr/>
            <p:nvPr/>
          </p:nvCxnSpPr>
          <p:spPr>
            <a:xfrm>
              <a:off x="1752600" y="2880000"/>
              <a:ext cx="2438400" cy="0"/>
            </a:xfrm>
            <a:prstGeom prst="line">
              <a:avLst/>
            </a:prstGeom>
            <a:ln w="57150">
              <a:solidFill>
                <a:srgbClr val="FB8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744537" y="3429000"/>
            <a:ext cx="3725863" cy="346075"/>
            <a:chOff x="744537" y="3429000"/>
            <a:chExt cx="3725863" cy="346075"/>
          </a:xfrm>
        </p:grpSpPr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5478901"/>
                </p:ext>
              </p:extLst>
            </p:nvPr>
          </p:nvGraphicFramePr>
          <p:xfrm>
            <a:off x="744537" y="3429000"/>
            <a:ext cx="3725863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1" name="Formula" r:id="rId11" imgW="1881000" imgH="175320" progId="Equation.Ribbit">
                    <p:embed/>
                  </p:oleObj>
                </mc:Choice>
                <mc:Fallback>
                  <p:oleObj name="Formula" r:id="rId11" imgW="1881000" imgH="175320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537" y="3429000"/>
                          <a:ext cx="3725863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直接连接符 15"/>
            <p:cNvCxnSpPr/>
            <p:nvPr/>
          </p:nvCxnSpPr>
          <p:spPr>
            <a:xfrm>
              <a:off x="1447800" y="3762000"/>
              <a:ext cx="914400" cy="0"/>
            </a:xfrm>
            <a:prstGeom prst="line">
              <a:avLst/>
            </a:prstGeom>
            <a:ln w="57150">
              <a:solidFill>
                <a:srgbClr val="FB8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744537" y="3968750"/>
            <a:ext cx="7561263" cy="755650"/>
            <a:chOff x="744537" y="3968750"/>
            <a:chExt cx="7561263" cy="755650"/>
          </a:xfrm>
        </p:grpSpPr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7533354"/>
                </p:ext>
              </p:extLst>
            </p:nvPr>
          </p:nvGraphicFramePr>
          <p:xfrm>
            <a:off x="744537" y="3968750"/>
            <a:ext cx="6878638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2" name="Formula" r:id="rId13" imgW="3473640" imgH="176760" progId="Equation.Ribbit">
                    <p:embed/>
                  </p:oleObj>
                </mc:Choice>
                <mc:Fallback>
                  <p:oleObj name="Formula" r:id="rId13" imgW="3473640" imgH="176760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537" y="3968750"/>
                          <a:ext cx="6878638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862972"/>
                </p:ext>
              </p:extLst>
            </p:nvPr>
          </p:nvGraphicFramePr>
          <p:xfrm>
            <a:off x="1116013" y="4349750"/>
            <a:ext cx="7189787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3" name="Formula" r:id="rId15" imgW="3629880" imgH="188280" progId="Equation.Ribbit">
                    <p:embed/>
                  </p:oleObj>
                </mc:Choice>
                <mc:Fallback>
                  <p:oleObj name="Formula" r:id="rId15" imgW="3629880" imgH="188280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6013" y="4349750"/>
                          <a:ext cx="7189787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" name="直接连接符 18"/>
            <p:cNvCxnSpPr/>
            <p:nvPr/>
          </p:nvCxnSpPr>
          <p:spPr>
            <a:xfrm>
              <a:off x="4648200" y="4320000"/>
              <a:ext cx="1143000" cy="0"/>
            </a:xfrm>
            <a:prstGeom prst="line">
              <a:avLst/>
            </a:prstGeom>
            <a:ln w="57150">
              <a:solidFill>
                <a:srgbClr val="FB8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507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23</a:t>
            </a:fld>
            <a:endParaRPr lang="en-US" altLang="zh-CN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562454"/>
              </p:ext>
            </p:extLst>
          </p:nvPr>
        </p:nvGraphicFramePr>
        <p:xfrm>
          <a:off x="609600" y="990600"/>
          <a:ext cx="74136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" name="Formula" r:id="rId3" imgW="3742920" imgH="189360" progId="Equation.Ribbit">
                  <p:embed/>
                </p:oleObj>
              </mc:Choice>
              <mc:Fallback>
                <p:oleObj name="Formula" r:id="rId3" imgW="3742920" imgH="18936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90600"/>
                        <a:ext cx="74136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24238"/>
              </p:ext>
            </p:extLst>
          </p:nvPr>
        </p:nvGraphicFramePr>
        <p:xfrm>
          <a:off x="609600" y="1530350"/>
          <a:ext cx="59451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" name="Formula" r:id="rId5" imgW="3002400" imgH="189360" progId="Equation.Ribbit">
                  <p:embed/>
                </p:oleObj>
              </mc:Choice>
              <mc:Fallback>
                <p:oleObj name="Formula" r:id="rId5" imgW="3002400" imgH="18936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530350"/>
                        <a:ext cx="59451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587654"/>
              </p:ext>
            </p:extLst>
          </p:nvPr>
        </p:nvGraphicFramePr>
        <p:xfrm>
          <a:off x="609600" y="2146300"/>
          <a:ext cx="32908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0" name="Formula" r:id="rId7" imgW="1661400" imgH="174240" progId="Equation.Ribbit">
                  <p:embed/>
                </p:oleObj>
              </mc:Choice>
              <mc:Fallback>
                <p:oleObj name="Formula" r:id="rId7" imgW="1661400" imgH="1742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146300"/>
                        <a:ext cx="3290888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2"/>
            <a:ext cx="4876799" cy="2980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791200"/>
            <a:ext cx="204787" cy="19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18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Meta-language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24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939901"/>
              </p:ext>
            </p:extLst>
          </p:nvPr>
        </p:nvGraphicFramePr>
        <p:xfrm>
          <a:off x="533400" y="1371600"/>
          <a:ext cx="81851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9" name="Formula" r:id="rId3" imgW="4132800" imgH="186840" progId="Equation.Ribbit">
                  <p:embed/>
                </p:oleObj>
              </mc:Choice>
              <mc:Fallback>
                <p:oleObj name="Formula" r:id="rId3" imgW="4132800" imgH="18684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371600"/>
                        <a:ext cx="81851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605229"/>
              </p:ext>
            </p:extLst>
          </p:nvPr>
        </p:nvGraphicFramePr>
        <p:xfrm>
          <a:off x="533400" y="1905000"/>
          <a:ext cx="78946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0" name="Formula" r:id="rId5" imgW="3986640" imgH="176760" progId="Equation.Ribbit">
                  <p:embed/>
                </p:oleObj>
              </mc:Choice>
              <mc:Fallback>
                <p:oleObj name="Formula" r:id="rId5" imgW="3986640" imgH="17676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905000"/>
                        <a:ext cx="78946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332004"/>
              </p:ext>
            </p:extLst>
          </p:nvPr>
        </p:nvGraphicFramePr>
        <p:xfrm>
          <a:off x="1066800" y="2971800"/>
          <a:ext cx="278765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1" name="Formula" r:id="rId7" imgW="1407240" imgH="161640" progId="Equation.Ribbit">
                  <p:embed/>
                </p:oleObj>
              </mc:Choice>
              <mc:Fallback>
                <p:oleObj name="Formula" r:id="rId7" imgW="1407240" imgH="1616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71800"/>
                        <a:ext cx="2787650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481063"/>
              </p:ext>
            </p:extLst>
          </p:nvPr>
        </p:nvGraphicFramePr>
        <p:xfrm>
          <a:off x="1066800" y="3451225"/>
          <a:ext cx="47752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2" name="Formula" r:id="rId9" imgW="2409480" imgH="180360" progId="Equation.Ribbit">
                  <p:embed/>
                </p:oleObj>
              </mc:Choice>
              <mc:Fallback>
                <p:oleObj name="Formula" r:id="rId9" imgW="2409480" imgH="1803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451225"/>
                        <a:ext cx="47752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265240"/>
              </p:ext>
            </p:extLst>
          </p:nvPr>
        </p:nvGraphicFramePr>
        <p:xfrm>
          <a:off x="1066800" y="3984625"/>
          <a:ext cx="456088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3" name="Formula" r:id="rId11" imgW="2301480" imgH="180360" progId="Equation.Ribbit">
                  <p:embed/>
                </p:oleObj>
              </mc:Choice>
              <mc:Fallback>
                <p:oleObj name="Formula" r:id="rId11" imgW="2301480" imgH="1803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984625"/>
                        <a:ext cx="456088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449165"/>
              </p:ext>
            </p:extLst>
          </p:nvPr>
        </p:nvGraphicFramePr>
        <p:xfrm>
          <a:off x="1066800" y="4518025"/>
          <a:ext cx="53006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4" name="Formula" r:id="rId13" imgW="2674800" imgH="180360" progId="Equation.Ribbit">
                  <p:embed/>
                </p:oleObj>
              </mc:Choice>
              <mc:Fallback>
                <p:oleObj name="Formula" r:id="rId13" imgW="2674800" imgH="1803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518025"/>
                        <a:ext cx="53006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191912"/>
              </p:ext>
            </p:extLst>
          </p:nvPr>
        </p:nvGraphicFramePr>
        <p:xfrm>
          <a:off x="533400" y="2438400"/>
          <a:ext cx="15017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5" name="Formula" r:id="rId15" imgW="759600" imgH="174240" progId="Equation.Ribbit">
                  <p:embed/>
                </p:oleObj>
              </mc:Choice>
              <mc:Fallback>
                <p:oleObj name="Formula" r:id="rId15" imgW="759600" imgH="1742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438400"/>
                        <a:ext cx="15017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54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命题与真值函数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25</a:t>
            </a:fld>
            <a:endParaRPr lang="en-US" altLang="zh-CN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762589"/>
              </p:ext>
            </p:extLst>
          </p:nvPr>
        </p:nvGraphicFramePr>
        <p:xfrm>
          <a:off x="482599" y="1408113"/>
          <a:ext cx="624363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3" name="Formula" r:id="rId3" imgW="3152160" imgH="188280" progId="Equation.Ribbit">
                  <p:embed/>
                </p:oleObj>
              </mc:Choice>
              <mc:Fallback>
                <p:oleObj name="Formula" r:id="rId3" imgW="3152160" imgH="18828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599" y="1408113"/>
                        <a:ext cx="624363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197467"/>
              </p:ext>
            </p:extLst>
          </p:nvPr>
        </p:nvGraphicFramePr>
        <p:xfrm>
          <a:off x="490537" y="1933575"/>
          <a:ext cx="43132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4" name="Formula" r:id="rId5" imgW="2179440" imgH="174240" progId="Equation.Ribbit">
                  <p:embed/>
                </p:oleObj>
              </mc:Choice>
              <mc:Fallback>
                <p:oleObj name="Formula" r:id="rId5" imgW="2179440" imgH="17424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" y="1933575"/>
                        <a:ext cx="431323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969206"/>
              </p:ext>
            </p:extLst>
          </p:nvPr>
        </p:nvGraphicFramePr>
        <p:xfrm>
          <a:off x="919161" y="2376488"/>
          <a:ext cx="63452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5" name="Formula" r:id="rId7" imgW="3205800" imgH="188280" progId="Equation.Ribbit">
                  <p:embed/>
                </p:oleObj>
              </mc:Choice>
              <mc:Fallback>
                <p:oleObj name="Formula" r:id="rId7" imgW="3205800" imgH="18828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1" y="2376488"/>
                        <a:ext cx="63452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891368"/>
              </p:ext>
            </p:extLst>
          </p:nvPr>
        </p:nvGraphicFramePr>
        <p:xfrm>
          <a:off x="939799" y="2847975"/>
          <a:ext cx="49466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6" name="Formula" r:id="rId9" imgW="2498400" imgH="188280" progId="Equation.Ribbit">
                  <p:embed/>
                </p:oleObj>
              </mc:Choice>
              <mc:Fallback>
                <p:oleObj name="Formula" r:id="rId9" imgW="2498400" imgH="18828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799" y="2847975"/>
                        <a:ext cx="49466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457200" y="3381375"/>
            <a:ext cx="8528050" cy="352425"/>
            <a:chOff x="457200" y="3381375"/>
            <a:chExt cx="8528050" cy="352425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5868441"/>
                </p:ext>
              </p:extLst>
            </p:nvPr>
          </p:nvGraphicFramePr>
          <p:xfrm>
            <a:off x="457200" y="3381375"/>
            <a:ext cx="85280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17" name="Formula" r:id="rId11" imgW="4309200" imgH="177840" progId="Equation.Ribbit">
                    <p:embed/>
                  </p:oleObj>
                </mc:Choice>
                <mc:Fallback>
                  <p:oleObj name="Formula" r:id="rId11" imgW="4309200" imgH="17784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3381375"/>
                          <a:ext cx="8528050" cy="35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/>
            <p:nvPr/>
          </p:nvCxnSpPr>
          <p:spPr>
            <a:xfrm>
              <a:off x="3200400" y="3733800"/>
              <a:ext cx="1752600" cy="0"/>
            </a:xfrm>
            <a:prstGeom prst="line">
              <a:avLst/>
            </a:prstGeom>
            <a:ln w="57150">
              <a:solidFill>
                <a:srgbClr val="FB8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248400" y="3733800"/>
              <a:ext cx="2667000" cy="0"/>
            </a:xfrm>
            <a:prstGeom prst="line">
              <a:avLst/>
            </a:prstGeom>
            <a:ln w="57150">
              <a:solidFill>
                <a:srgbClr val="FB8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273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3200400" y="561969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答案是肯定的！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609725"/>
              </p:ext>
            </p:extLst>
          </p:nvPr>
        </p:nvGraphicFramePr>
        <p:xfrm>
          <a:off x="457200" y="685800"/>
          <a:ext cx="71501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9" name="Formula" r:id="rId3" imgW="3609360" imgH="189360" progId="Equation.Ribbit">
                  <p:embed/>
                </p:oleObj>
              </mc:Choice>
              <mc:Fallback>
                <p:oleObj name="Formula" r:id="rId3" imgW="3609360" imgH="1893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685800"/>
                        <a:ext cx="71501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587604"/>
              </p:ext>
            </p:extLst>
          </p:nvPr>
        </p:nvGraphicFramePr>
        <p:xfrm>
          <a:off x="838200" y="1143000"/>
          <a:ext cx="39433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0" name="Formula" r:id="rId5" imgW="1990440" imgH="175320" progId="Equation.Ribbit">
                  <p:embed/>
                </p:oleObj>
              </mc:Choice>
              <mc:Fallback>
                <p:oleObj name="Formula" r:id="rId5" imgW="1990440" imgH="17532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39433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0261"/>
            <a:ext cx="3376612" cy="274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52463" y="4648200"/>
            <a:ext cx="7639050" cy="809625"/>
            <a:chOff x="652463" y="4648200"/>
            <a:chExt cx="7639050" cy="809625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9851520"/>
                </p:ext>
              </p:extLst>
            </p:nvPr>
          </p:nvGraphicFramePr>
          <p:xfrm>
            <a:off x="685800" y="4648200"/>
            <a:ext cx="7605713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31" name="Formula" r:id="rId8" imgW="3839400" imgH="177840" progId="Equation.Ribbit">
                    <p:embed/>
                  </p:oleObj>
                </mc:Choice>
                <mc:Fallback>
                  <p:oleObj name="Formula" r:id="rId8" imgW="3839400" imgH="177840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4648200"/>
                          <a:ext cx="7605713" cy="35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0066534"/>
                </p:ext>
              </p:extLst>
            </p:nvPr>
          </p:nvGraphicFramePr>
          <p:xfrm>
            <a:off x="652463" y="5108575"/>
            <a:ext cx="3767137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32" name="Formula" r:id="rId10" imgW="1902600" imgH="176760" progId="Equation.Ribbit">
                    <p:embed/>
                  </p:oleObj>
                </mc:Choice>
                <mc:Fallback>
                  <p:oleObj name="Formula" r:id="rId10" imgW="1902600" imgH="176760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463" y="5108575"/>
                          <a:ext cx="3767137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893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析合范式 </a:t>
            </a:r>
            <a:r>
              <a:rPr lang="en-US" altLang="zh-CN" dirty="0" smtClean="0"/>
              <a:t>-</a:t>
            </a:r>
            <a:r>
              <a:rPr lang="zh-CN" altLang="en-US" dirty="0"/>
              <a:t>合</a:t>
            </a:r>
            <a:r>
              <a:rPr lang="zh-CN" altLang="en-US" dirty="0" smtClean="0"/>
              <a:t>析范式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27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160666"/>
              </p:ext>
            </p:extLst>
          </p:nvPr>
        </p:nvGraphicFramePr>
        <p:xfrm>
          <a:off x="536575" y="1219200"/>
          <a:ext cx="12922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1" name="Formula" r:id="rId3" imgW="653040" imgH="175320" progId="Equation.Ribbit">
                  <p:embed/>
                </p:oleObj>
              </mc:Choice>
              <mc:Fallback>
                <p:oleObj name="Formula" r:id="rId3" imgW="653040" imgH="17532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1219200"/>
                        <a:ext cx="12922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764027"/>
              </p:ext>
            </p:extLst>
          </p:nvPr>
        </p:nvGraphicFramePr>
        <p:xfrm>
          <a:off x="838200" y="1600200"/>
          <a:ext cx="6923088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2" name="Formula" r:id="rId5" imgW="3495240" imgH="311400" progId="Equation.Ribbit">
                  <p:embed/>
                </p:oleObj>
              </mc:Choice>
              <mc:Fallback>
                <p:oleObj name="Formula" r:id="rId5" imgW="3495240" imgH="31140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0200"/>
                        <a:ext cx="6923088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081380"/>
              </p:ext>
            </p:extLst>
          </p:nvPr>
        </p:nvGraphicFramePr>
        <p:xfrm>
          <a:off x="1219200" y="2292350"/>
          <a:ext cx="63579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3" name="Formula" r:id="rId7" imgW="3209400" imgH="188280" progId="Equation.Ribbit">
                  <p:embed/>
                </p:oleObj>
              </mc:Choice>
              <mc:Fallback>
                <p:oleObj name="Formula" r:id="rId7" imgW="3209400" imgH="18828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92350"/>
                        <a:ext cx="63579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46934"/>
              </p:ext>
            </p:extLst>
          </p:nvPr>
        </p:nvGraphicFramePr>
        <p:xfrm>
          <a:off x="830262" y="2819400"/>
          <a:ext cx="701833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4" name="Formula" r:id="rId9" imgW="3543480" imgH="349560" progId="Equation.Ribbit">
                  <p:embed/>
                </p:oleObj>
              </mc:Choice>
              <mc:Fallback>
                <p:oleObj name="Formula" r:id="rId9" imgW="3543480" imgH="3495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262" y="2819400"/>
                        <a:ext cx="7018338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151306"/>
              </p:ext>
            </p:extLst>
          </p:nvPr>
        </p:nvGraphicFramePr>
        <p:xfrm>
          <a:off x="1219200" y="3505200"/>
          <a:ext cx="47355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5" name="Formula" r:id="rId11" imgW="2390400" imgH="189360" progId="Equation.Ribbit">
                  <p:embed/>
                </p:oleObj>
              </mc:Choice>
              <mc:Fallback>
                <p:oleObj name="Formula" r:id="rId11" imgW="2390400" imgH="1893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505200"/>
                        <a:ext cx="473551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794121"/>
              </p:ext>
            </p:extLst>
          </p:nvPr>
        </p:nvGraphicFramePr>
        <p:xfrm>
          <a:off x="685800" y="4114800"/>
          <a:ext cx="5699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6" name="Formula" r:id="rId13" imgW="287280" imgH="174240" progId="Equation.Ribbit">
                  <p:embed/>
                </p:oleObj>
              </mc:Choice>
              <mc:Fallback>
                <p:oleObj name="Formula" r:id="rId13" imgW="287280" imgH="1742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114800"/>
                        <a:ext cx="56991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079299"/>
              </p:ext>
            </p:extLst>
          </p:nvPr>
        </p:nvGraphicFramePr>
        <p:xfrm>
          <a:off x="854075" y="4495800"/>
          <a:ext cx="705167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7" name="Formula" r:id="rId15" imgW="3561120" imgH="311400" progId="Equation.Ribbit">
                  <p:embed/>
                </p:oleObj>
              </mc:Choice>
              <mc:Fallback>
                <p:oleObj name="Formula" r:id="rId15" imgW="3561120" imgH="31140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075" y="4495800"/>
                        <a:ext cx="7051675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659681"/>
              </p:ext>
            </p:extLst>
          </p:nvPr>
        </p:nvGraphicFramePr>
        <p:xfrm>
          <a:off x="838200" y="5334000"/>
          <a:ext cx="707866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8" name="Formula" r:id="rId17" imgW="3574080" imgH="311400" progId="Equation.Ribbit">
                  <p:embed/>
                </p:oleObj>
              </mc:Choice>
              <mc:Fallback>
                <p:oleObj name="Formula" r:id="rId17" imgW="3574080" imgH="31140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334000"/>
                        <a:ext cx="7078663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连接符 14"/>
          <p:cNvCxnSpPr/>
          <p:nvPr/>
        </p:nvCxnSpPr>
        <p:spPr>
          <a:xfrm>
            <a:off x="2514600" y="2057400"/>
            <a:ext cx="2209800" cy="0"/>
          </a:xfrm>
          <a:prstGeom prst="line">
            <a:avLst/>
          </a:prstGeom>
          <a:ln w="57150">
            <a:solidFill>
              <a:srgbClr val="FB8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514600" y="3330000"/>
            <a:ext cx="2209800" cy="0"/>
          </a:xfrm>
          <a:prstGeom prst="line">
            <a:avLst/>
          </a:prstGeom>
          <a:ln w="57150">
            <a:solidFill>
              <a:srgbClr val="FB8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57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任意</a:t>
            </a:r>
            <a:r>
              <a:rPr lang="zh-CN" altLang="en-US" dirty="0"/>
              <a:t>真值</a:t>
            </a:r>
            <a:r>
              <a:rPr lang="zh-CN" altLang="en-US" dirty="0" smtClean="0"/>
              <a:t>函数均可表示为范式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19400"/>
            <a:ext cx="5707856" cy="140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3396095"/>
            <a:ext cx="57150" cy="3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81945"/>
            <a:ext cx="4979194" cy="147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581157"/>
              </p:ext>
            </p:extLst>
          </p:nvPr>
        </p:nvGraphicFramePr>
        <p:xfrm>
          <a:off x="527049" y="1250950"/>
          <a:ext cx="3359151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8" name="Formula" r:id="rId6" imgW="1695600" imgH="175320" progId="Equation.Ribbit">
                  <p:embed/>
                </p:oleObj>
              </mc:Choice>
              <mc:Fallback>
                <p:oleObj name="Formula" r:id="rId6" imgW="1695600" imgH="17532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49" y="1250950"/>
                        <a:ext cx="3359151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251481"/>
              </p:ext>
            </p:extLst>
          </p:nvPr>
        </p:nvGraphicFramePr>
        <p:xfrm>
          <a:off x="874712" y="1706563"/>
          <a:ext cx="48625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9" name="Formula" r:id="rId8" imgW="2453760" imgH="176760" progId="Equation.Ribbit">
                  <p:embed/>
                </p:oleObj>
              </mc:Choice>
              <mc:Fallback>
                <p:oleObj name="Formula" r:id="rId8" imgW="2453760" imgH="1767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2" y="1706563"/>
                        <a:ext cx="4862513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439206"/>
              </p:ext>
            </p:extLst>
          </p:nvPr>
        </p:nvGraphicFramePr>
        <p:xfrm>
          <a:off x="882000" y="2165350"/>
          <a:ext cx="49466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0" name="Formula" r:id="rId10" imgW="2496960" imgH="176760" progId="Equation.Ribbit">
                  <p:embed/>
                </p:oleObj>
              </mc:Choice>
              <mc:Fallback>
                <p:oleObj name="Formula" r:id="rId10" imgW="2496960" imgH="1767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000" y="2165350"/>
                        <a:ext cx="49466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718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4" y="381000"/>
            <a:ext cx="5885974" cy="413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685800" y="4648200"/>
            <a:ext cx="8007191" cy="1271111"/>
            <a:chOff x="685800" y="4648200"/>
            <a:chExt cx="8007191" cy="1271111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4648200"/>
              <a:ext cx="8007191" cy="1271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直接连接符 5"/>
            <p:cNvCxnSpPr/>
            <p:nvPr/>
          </p:nvCxnSpPr>
          <p:spPr>
            <a:xfrm>
              <a:off x="5737038" y="5890026"/>
              <a:ext cx="2873562" cy="0"/>
            </a:xfrm>
            <a:prstGeom prst="line">
              <a:avLst/>
            </a:prstGeom>
            <a:ln w="57150">
              <a:solidFill>
                <a:srgbClr val="FB8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534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83254"/>
              </p:ext>
            </p:extLst>
          </p:nvPr>
        </p:nvGraphicFramePr>
        <p:xfrm>
          <a:off x="3480954" y="3589998"/>
          <a:ext cx="3276601" cy="609601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3276601"/>
              </a:tblGrid>
              <a:tr h="6096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gradFill>
                      <a:gsLst>
                        <a:gs pos="0">
                          <a:srgbClr val="00B050"/>
                        </a:gs>
                        <a:gs pos="10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0"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11644"/>
              </p:ext>
            </p:extLst>
          </p:nvPr>
        </p:nvGraphicFramePr>
        <p:xfrm>
          <a:off x="3480954" y="2771744"/>
          <a:ext cx="3276601" cy="609601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3276601"/>
              </a:tblGrid>
              <a:tr h="6096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/>
                        </a:gs>
                        <a:gs pos="10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语法和语义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语法（</a:t>
            </a:r>
            <a:r>
              <a:rPr lang="en-US" altLang="zh-CN" dirty="0" smtClean="0"/>
              <a:t>Syntax</a:t>
            </a:r>
            <a:r>
              <a:rPr lang="zh-CN" altLang="en-US" dirty="0" smtClean="0"/>
              <a:t>）与语义（</a:t>
            </a:r>
            <a:r>
              <a:rPr lang="en-US" altLang="zh-CN" dirty="0" smtClean="0"/>
              <a:t>Semantics</a:t>
            </a:r>
            <a:r>
              <a:rPr lang="zh-CN" altLang="en-US" dirty="0" smtClean="0"/>
              <a:t>）是</a:t>
            </a:r>
            <a:r>
              <a:rPr lang="zh-CN" altLang="en-US" dirty="0"/>
              <a:t>符号</a:t>
            </a:r>
            <a:r>
              <a:rPr lang="zh-CN" altLang="en-US" dirty="0" smtClean="0"/>
              <a:t>逻辑的两个基本要素。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33400" y="3269673"/>
            <a:ext cx="2514600" cy="461665"/>
          </a:xfrm>
          <a:prstGeom prst="rect">
            <a:avLst/>
          </a:prstGeom>
          <a:noFill/>
          <a:ln cap="rnd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Two main-streams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287649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+mn-lt"/>
              </a:rPr>
              <a:t>syntax</a:t>
            </a:r>
            <a:endParaRPr lang="zh-CN" altLang="en-US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1400" y="3694744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+mn-lt"/>
              </a:rPr>
              <a:t>semantics</a:t>
            </a:r>
            <a:endParaRPr lang="zh-CN" altLang="en-US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0" y="286956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symbol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00" y="3694744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B050"/>
                </a:solidFill>
              </a:rPr>
              <a:t>meaning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cxnSp>
        <p:nvCxnSpPr>
          <p:cNvPr id="16" name="直接箭头连接符 15"/>
          <p:cNvCxnSpPr>
            <a:stCxn id="6" idx="3"/>
            <a:endCxn id="11" idx="1"/>
          </p:cNvCxnSpPr>
          <p:nvPr/>
        </p:nvCxnSpPr>
        <p:spPr>
          <a:xfrm flipV="1">
            <a:off x="3048000" y="3076544"/>
            <a:ext cx="432954" cy="4239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12" idx="1"/>
          </p:cNvCxnSpPr>
          <p:nvPr/>
        </p:nvCxnSpPr>
        <p:spPr>
          <a:xfrm>
            <a:off x="3048000" y="3500506"/>
            <a:ext cx="432954" cy="39429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5181600" y="3146378"/>
            <a:ext cx="762000" cy="587422"/>
          </a:xfrm>
          <a:prstGeom prst="line">
            <a:avLst/>
          </a:prstGeom>
          <a:ln w="38100">
            <a:solidFill>
              <a:srgbClr val="6633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91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7270433" cy="446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535930"/>
            <a:ext cx="8671084" cy="41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2286000" y="4191000"/>
            <a:ext cx="5365433" cy="0"/>
          </a:xfrm>
          <a:prstGeom prst="line">
            <a:avLst/>
          </a:prstGeom>
          <a:ln w="57150">
            <a:solidFill>
              <a:srgbClr val="FB8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287847" y="1083593"/>
            <a:ext cx="3535637" cy="2497807"/>
            <a:chOff x="5287847" y="1083593"/>
            <a:chExt cx="3535637" cy="2497807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847" y="1083593"/>
              <a:ext cx="3514855" cy="1050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圆角矩形 5"/>
            <p:cNvSpPr/>
            <p:nvPr/>
          </p:nvSpPr>
          <p:spPr>
            <a:xfrm>
              <a:off x="5336338" y="1163782"/>
              <a:ext cx="3487146" cy="969818"/>
            </a:xfrm>
            <a:prstGeom prst="roundRect">
              <a:avLst/>
            </a:prstGeom>
            <a:solidFill>
              <a:srgbClr val="00B050">
                <a:alpha val="7000"/>
              </a:srgbClr>
            </a:solidFill>
            <a:ln w="38100">
              <a:solidFill>
                <a:schemeClr val="tx1">
                  <a:alpha val="1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6781800" y="2133600"/>
              <a:ext cx="609600" cy="1447800"/>
            </a:xfrm>
            <a:prstGeom prst="line">
              <a:avLst/>
            </a:prstGeom>
            <a:ln w="57150">
              <a:solidFill>
                <a:schemeClr val="tx1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21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31</a:t>
            </a:fld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561110" y="990600"/>
            <a:ext cx="7432358" cy="3406184"/>
            <a:chOff x="561110" y="990600"/>
            <a:chExt cx="7432358" cy="3406184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37" y="990600"/>
              <a:ext cx="3619024" cy="558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110" y="1563096"/>
              <a:ext cx="7432358" cy="283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7" y="4396784"/>
            <a:ext cx="6881813" cy="95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03" y="5274903"/>
            <a:ext cx="8662988" cy="142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453303" y="1905000"/>
            <a:ext cx="5795097" cy="304800"/>
          </a:xfrm>
          <a:prstGeom prst="round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57200" y="2514600"/>
            <a:ext cx="5795097" cy="609600"/>
          </a:xfrm>
          <a:prstGeom prst="round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527675"/>
              </p:ext>
            </p:extLst>
          </p:nvPr>
        </p:nvGraphicFramePr>
        <p:xfrm>
          <a:off x="547687" y="465137"/>
          <a:ext cx="631031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9" name="Formula" r:id="rId7" imgW="3184200" imgH="188280" progId="Equation.Ribbit">
                  <p:embed/>
                </p:oleObj>
              </mc:Choice>
              <mc:Fallback>
                <p:oleObj name="Formula" r:id="rId7" imgW="3184200" imgH="18828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7" y="465137"/>
                        <a:ext cx="6310313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02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逻辑等价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32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564536"/>
              </p:ext>
            </p:extLst>
          </p:nvPr>
        </p:nvGraphicFramePr>
        <p:xfrm>
          <a:off x="457200" y="1295400"/>
          <a:ext cx="80248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2" name="Formula" r:id="rId3" imgW="4048920" imgH="176760" progId="Equation.Ribbit">
                  <p:embed/>
                </p:oleObj>
              </mc:Choice>
              <mc:Fallback>
                <p:oleObj name="Formula" r:id="rId3" imgW="4048920" imgH="1767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295400"/>
                        <a:ext cx="802481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665861"/>
              </p:ext>
            </p:extLst>
          </p:nvPr>
        </p:nvGraphicFramePr>
        <p:xfrm>
          <a:off x="990600" y="1752600"/>
          <a:ext cx="214788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3" name="Formula" r:id="rId5" imgW="1084680" imgH="175320" progId="Equation.Ribbit">
                  <p:embed/>
                </p:oleObj>
              </mc:Choice>
              <mc:Fallback>
                <p:oleObj name="Formula" r:id="rId5" imgW="1084680" imgH="1753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52600"/>
                        <a:ext cx="214788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229600"/>
              </p:ext>
            </p:extLst>
          </p:nvPr>
        </p:nvGraphicFramePr>
        <p:xfrm>
          <a:off x="3538538" y="2133600"/>
          <a:ext cx="187166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4" name="Formula" r:id="rId7" imgW="943920" imgH="161640" progId="Equation.Ribbit">
                  <p:embed/>
                </p:oleObj>
              </mc:Choice>
              <mc:Fallback>
                <p:oleObj name="Formula" r:id="rId7" imgW="943920" imgH="1616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538" y="2133600"/>
                        <a:ext cx="1871662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457200" y="2667000"/>
            <a:ext cx="7162800" cy="3136899"/>
            <a:chOff x="457200" y="2667000"/>
            <a:chExt cx="7162800" cy="3136899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5820887"/>
                </p:ext>
              </p:extLst>
            </p:nvPr>
          </p:nvGraphicFramePr>
          <p:xfrm>
            <a:off x="457200" y="2667000"/>
            <a:ext cx="130175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05" name="Formula" r:id="rId9" imgW="656640" imgH="175320" progId="Equation.Ribbit">
                    <p:embed/>
                  </p:oleObj>
                </mc:Choice>
                <mc:Fallback>
                  <p:oleObj name="Formula" r:id="rId9" imgW="656640" imgH="175320" progId="Equation.Ribbit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667000"/>
                          <a:ext cx="1301750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1160380"/>
                </p:ext>
              </p:extLst>
            </p:nvPr>
          </p:nvGraphicFramePr>
          <p:xfrm>
            <a:off x="854075" y="3167062"/>
            <a:ext cx="1189037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06" name="Formula" r:id="rId11" imgW="600840" imgH="160200" progId="Equation.Ribbit">
                    <p:embed/>
                  </p:oleObj>
                </mc:Choice>
                <mc:Fallback>
                  <p:oleObj name="Formula" r:id="rId11" imgW="600840" imgH="160200" progId="Equation.Ribbit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4075" y="3167062"/>
                          <a:ext cx="1189037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9297613"/>
                </p:ext>
              </p:extLst>
            </p:nvPr>
          </p:nvGraphicFramePr>
          <p:xfrm>
            <a:off x="838200" y="3568699"/>
            <a:ext cx="3084512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07" name="Formula" r:id="rId13" imgW="1557360" imgH="175320" progId="Equation.Ribbit">
                    <p:embed/>
                  </p:oleObj>
                </mc:Choice>
                <mc:Fallback>
                  <p:oleObj name="Formula" r:id="rId13" imgW="1557360" imgH="175320" progId="Equation.Ribbit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3568699"/>
                          <a:ext cx="3084512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7740015"/>
                </p:ext>
              </p:extLst>
            </p:nvPr>
          </p:nvGraphicFramePr>
          <p:xfrm>
            <a:off x="828000" y="4067174"/>
            <a:ext cx="4354513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08" name="Formula" r:id="rId15" imgW="2198520" imgH="175320" progId="Equation.Ribbit">
                    <p:embed/>
                  </p:oleObj>
                </mc:Choice>
                <mc:Fallback>
                  <p:oleObj name="Formula" r:id="rId15" imgW="2198520" imgH="175320" progId="Equation.Ribbit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000" y="4067174"/>
                          <a:ext cx="4354513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4665932"/>
                </p:ext>
              </p:extLst>
            </p:nvPr>
          </p:nvGraphicFramePr>
          <p:xfrm>
            <a:off x="828000" y="4510087"/>
            <a:ext cx="3965576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09" name="Formula" r:id="rId17" imgW="2001600" imgH="188280" progId="Equation.Ribbit">
                    <p:embed/>
                  </p:oleObj>
                </mc:Choice>
                <mc:Fallback>
                  <p:oleObj name="Formula" r:id="rId17" imgW="2001600" imgH="188280" progId="Equation.Ribbit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000" y="4510087"/>
                          <a:ext cx="3965576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8058509"/>
                </p:ext>
              </p:extLst>
            </p:nvPr>
          </p:nvGraphicFramePr>
          <p:xfrm>
            <a:off x="850900" y="4981574"/>
            <a:ext cx="6769100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10" name="Formula" r:id="rId19" imgW="3417840" imgH="188280" progId="Equation.Ribbit">
                    <p:embed/>
                  </p:oleObj>
                </mc:Choice>
                <mc:Fallback>
                  <p:oleObj name="Formula" r:id="rId19" imgW="3417840" imgH="188280" progId="Equation.Ribbit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0900" y="4981574"/>
                          <a:ext cx="6769100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4964173"/>
                </p:ext>
              </p:extLst>
            </p:nvPr>
          </p:nvGraphicFramePr>
          <p:xfrm>
            <a:off x="1219200" y="5438774"/>
            <a:ext cx="2400300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11" name="Formula" r:id="rId21" imgW="1211760" imgH="184320" progId="Equation.Ribbit">
                    <p:embed/>
                  </p:oleObj>
                </mc:Choice>
                <mc:Fallback>
                  <p:oleObj name="Formula" r:id="rId21" imgW="1211760" imgH="184320" progId="Equation.Ribbit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9200" y="5438774"/>
                          <a:ext cx="2400300" cy="365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0601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33</a:t>
            </a:fld>
            <a:endParaRPr lang="en-US" altLang="zh-CN"/>
          </a:p>
        </p:txBody>
      </p:sp>
      <p:grpSp>
        <p:nvGrpSpPr>
          <p:cNvPr id="12" name="组合 11"/>
          <p:cNvGrpSpPr/>
          <p:nvPr/>
        </p:nvGrpSpPr>
        <p:grpSpPr>
          <a:xfrm>
            <a:off x="383380" y="3783330"/>
            <a:ext cx="3045620" cy="1344156"/>
            <a:chOff x="383380" y="3783330"/>
            <a:chExt cx="3045620" cy="1344156"/>
          </a:xfrm>
        </p:grpSpPr>
        <p:sp>
          <p:nvSpPr>
            <p:cNvPr id="2" name="TextBox 1"/>
            <p:cNvSpPr txBox="1"/>
            <p:nvPr/>
          </p:nvSpPr>
          <p:spPr>
            <a:xfrm>
              <a:off x="383380" y="4419600"/>
              <a:ext cx="3045620" cy="70788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任意真值函数均可表示为范式</a:t>
              </a:r>
              <a:endPara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endCxn id="2" idx="0"/>
            </p:cNvCxnSpPr>
            <p:nvPr/>
          </p:nvCxnSpPr>
          <p:spPr>
            <a:xfrm flipH="1">
              <a:off x="1906190" y="3783330"/>
              <a:ext cx="303610" cy="636270"/>
            </a:xfrm>
            <a:prstGeom prst="line">
              <a:avLst/>
            </a:prstGeom>
            <a:ln w="28575">
              <a:solidFill>
                <a:srgbClr val="F6C700">
                  <a:alpha val="47000"/>
                </a:srgb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1295400" y="381000"/>
            <a:ext cx="6093619" cy="1012166"/>
            <a:chOff x="1295400" y="533400"/>
            <a:chExt cx="6093619" cy="1012166"/>
          </a:xfrm>
        </p:grpSpPr>
        <p:sp>
          <p:nvSpPr>
            <p:cNvPr id="8" name="TextBox 7"/>
            <p:cNvSpPr txBox="1"/>
            <p:nvPr/>
          </p:nvSpPr>
          <p:spPr>
            <a:xfrm>
              <a:off x="2514600" y="533400"/>
              <a:ext cx="4874419" cy="70788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任意两个具有相同命题符集的命题，它们逻辑等价 </a:t>
              </a:r>
              <a:r>
                <a:rPr lang="en-US" altLang="zh-CN" b="1" dirty="0" err="1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iff</a:t>
              </a:r>
              <a:r>
                <a:rPr lang="en-US" altLang="zh-CN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 dirty="0" smtClea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它们定义的真值函数相等</a:t>
              </a:r>
              <a:endPara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1295400" y="1241286"/>
              <a:ext cx="3903517" cy="304280"/>
            </a:xfrm>
            <a:prstGeom prst="line">
              <a:avLst/>
            </a:prstGeom>
            <a:ln w="28575">
              <a:solidFill>
                <a:srgbClr val="FFC000">
                  <a:alpha val="4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486400" y="3200400"/>
            <a:ext cx="3546763" cy="40011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任意命题均有逻辑等价的范式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09884" y="1203737"/>
            <a:ext cx="7294563" cy="742538"/>
            <a:chOff x="409884" y="1203737"/>
            <a:chExt cx="7294563" cy="742538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2869653"/>
                </p:ext>
              </p:extLst>
            </p:nvPr>
          </p:nvGraphicFramePr>
          <p:xfrm>
            <a:off x="409884" y="1203737"/>
            <a:ext cx="7294563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40" name="Formula" r:id="rId3" imgW="3683160" imgH="188280" progId="Equation.Ribbit">
                    <p:embed/>
                  </p:oleObj>
                </mc:Choice>
                <mc:Fallback>
                  <p:oleObj name="Formula" r:id="rId3" imgW="3683160" imgH="188280" progId="Equation.Ribbit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884" y="1203737"/>
                          <a:ext cx="7294563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6311324"/>
                </p:ext>
              </p:extLst>
            </p:nvPr>
          </p:nvGraphicFramePr>
          <p:xfrm>
            <a:off x="685800" y="1600200"/>
            <a:ext cx="535305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41" name="Formula" r:id="rId5" imgW="2703960" imgH="174240" progId="Equation.Ribbit">
                    <p:embed/>
                  </p:oleObj>
                </mc:Choice>
                <mc:Fallback>
                  <p:oleObj name="Formula" r:id="rId5" imgW="2703960" imgH="174240" progId="Equation.Ribbit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1600200"/>
                          <a:ext cx="5353050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合 15"/>
          <p:cNvGrpSpPr/>
          <p:nvPr/>
        </p:nvGrpSpPr>
        <p:grpSpPr>
          <a:xfrm>
            <a:off x="425450" y="2370108"/>
            <a:ext cx="8566150" cy="803275"/>
            <a:chOff x="425450" y="2370108"/>
            <a:chExt cx="8566150" cy="803275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7797369"/>
                </p:ext>
              </p:extLst>
            </p:nvPr>
          </p:nvGraphicFramePr>
          <p:xfrm>
            <a:off x="425450" y="2370108"/>
            <a:ext cx="742315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42" name="Formula" r:id="rId7" imgW="3747960" imgH="175320" progId="Equation.Ribbit">
                    <p:embed/>
                  </p:oleObj>
                </mc:Choice>
                <mc:Fallback>
                  <p:oleObj name="Formula" r:id="rId7" imgW="3747960" imgH="175320" progId="Equation.Ribbit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450" y="2370108"/>
                          <a:ext cx="7423150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25305"/>
                </p:ext>
              </p:extLst>
            </p:nvPr>
          </p:nvGraphicFramePr>
          <p:xfrm>
            <a:off x="687387" y="2827308"/>
            <a:ext cx="8304213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43" name="Formula" r:id="rId9" imgW="4192560" imgH="175320" progId="Equation.Ribbit">
                    <p:embed/>
                  </p:oleObj>
                </mc:Choice>
                <mc:Fallback>
                  <p:oleObj name="Formula" r:id="rId9" imgW="4192560" imgH="175320" progId="Equation.Ribbit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7387" y="2827308"/>
                          <a:ext cx="8304213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337927"/>
              </p:ext>
            </p:extLst>
          </p:nvPr>
        </p:nvGraphicFramePr>
        <p:xfrm>
          <a:off x="457200" y="3387725"/>
          <a:ext cx="46466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44" name="Formula" r:id="rId11" imgW="2345760" imgH="175320" progId="Equation.Ribbit">
                  <p:embed/>
                </p:oleObj>
              </mc:Choice>
              <mc:Fallback>
                <p:oleObj name="Formula" r:id="rId11" imgW="2345760" imgH="17532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387725"/>
                        <a:ext cx="464661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34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联结词的完全组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34</a:t>
            </a:fld>
            <a:endParaRPr lang="en-US" altLang="zh-CN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519752"/>
              </p:ext>
            </p:extLst>
          </p:nvPr>
        </p:nvGraphicFramePr>
        <p:xfrm>
          <a:off x="509587" y="1447800"/>
          <a:ext cx="794861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5" name="Formula" r:id="rId3" imgW="4013280" imgH="177840" progId="Equation.Ribbit">
                  <p:embed/>
                </p:oleObj>
              </mc:Choice>
              <mc:Fallback>
                <p:oleObj name="Formula" r:id="rId3" imgW="4013280" imgH="17784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7" y="1447800"/>
                        <a:ext cx="794861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12861"/>
              </p:ext>
            </p:extLst>
          </p:nvPr>
        </p:nvGraphicFramePr>
        <p:xfrm>
          <a:off x="482600" y="2362200"/>
          <a:ext cx="62992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6" name="Formula" r:id="rId5" imgW="3181680" imgH="186840" progId="Equation.Ribbit">
                  <p:embed/>
                </p:oleObj>
              </mc:Choice>
              <mc:Fallback>
                <p:oleObj name="Formula" r:id="rId5" imgW="3181680" imgH="18684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2362200"/>
                        <a:ext cx="62992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566322"/>
              </p:ext>
            </p:extLst>
          </p:nvPr>
        </p:nvGraphicFramePr>
        <p:xfrm>
          <a:off x="483552" y="1905000"/>
          <a:ext cx="42481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7" name="Formula" r:id="rId7" imgW="2145240" imgH="176760" progId="Equation.Ribbit">
                  <p:embed/>
                </p:oleObj>
              </mc:Choice>
              <mc:Fallback>
                <p:oleObj name="Formula" r:id="rId7" imgW="2145240" imgH="17676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552" y="1905000"/>
                        <a:ext cx="42481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57200" y="2819400"/>
            <a:ext cx="6930390" cy="1971675"/>
            <a:chOff x="457200" y="2819400"/>
            <a:chExt cx="6930390" cy="1971675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1839789"/>
                </p:ext>
              </p:extLst>
            </p:nvPr>
          </p:nvGraphicFramePr>
          <p:xfrm>
            <a:off x="457200" y="2819400"/>
            <a:ext cx="900112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48" name="Formula" r:id="rId9" imgW="453600" imgH="174240" progId="Equation.Ribbit">
                    <p:embed/>
                  </p:oleObj>
                </mc:Choice>
                <mc:Fallback>
                  <p:oleObj name="Formula" r:id="rId9" imgW="453600" imgH="17424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819400"/>
                          <a:ext cx="900112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5780763"/>
                </p:ext>
              </p:extLst>
            </p:nvPr>
          </p:nvGraphicFramePr>
          <p:xfrm>
            <a:off x="1136014" y="3346450"/>
            <a:ext cx="2822576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49" name="Formula" r:id="rId11" imgW="1423800" imgH="180360" progId="Equation.Ribbit">
                    <p:embed/>
                  </p:oleObj>
                </mc:Choice>
                <mc:Fallback>
                  <p:oleObj name="Formula" r:id="rId11" imgW="1423800" imgH="180360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6014" y="3346450"/>
                          <a:ext cx="2822576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0394607"/>
                </p:ext>
              </p:extLst>
            </p:nvPr>
          </p:nvGraphicFramePr>
          <p:xfrm>
            <a:off x="1136014" y="3879850"/>
            <a:ext cx="2822576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50" name="Formula" r:id="rId13" imgW="1423800" imgH="180360" progId="Equation.Ribbit">
                    <p:embed/>
                  </p:oleObj>
                </mc:Choice>
                <mc:Fallback>
                  <p:oleObj name="Formula" r:id="rId13" imgW="1423800" imgH="180360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6014" y="3879850"/>
                          <a:ext cx="2822576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8599051"/>
                </p:ext>
              </p:extLst>
            </p:nvPr>
          </p:nvGraphicFramePr>
          <p:xfrm>
            <a:off x="474027" y="4419600"/>
            <a:ext cx="6913563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51" name="Formula" r:id="rId15" imgW="3487680" imgH="186840" progId="Equation.Ribbit">
                    <p:embed/>
                  </p:oleObj>
                </mc:Choice>
                <mc:Fallback>
                  <p:oleObj name="Formula" r:id="rId15" imgW="3487680" imgH="186840" progId="Equation.Ribbit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27" y="4419600"/>
                          <a:ext cx="6913563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0053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35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520219"/>
              </p:ext>
            </p:extLst>
          </p:nvPr>
        </p:nvGraphicFramePr>
        <p:xfrm>
          <a:off x="381000" y="827088"/>
          <a:ext cx="59610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6" name="Formula" r:id="rId3" imgW="3009960" imgH="188280" progId="Equation.Ribbit">
                  <p:embed/>
                </p:oleObj>
              </mc:Choice>
              <mc:Fallback>
                <p:oleObj name="Formula" r:id="rId3" imgW="3009960" imgH="18828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827088"/>
                        <a:ext cx="59610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1"/>
            <a:ext cx="1219200" cy="28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03379"/>
            <a:ext cx="3124200" cy="346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566917"/>
            <a:ext cx="5637213" cy="32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8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36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425049"/>
              </p:ext>
            </p:extLst>
          </p:nvPr>
        </p:nvGraphicFramePr>
        <p:xfrm>
          <a:off x="381000" y="355728"/>
          <a:ext cx="7383760" cy="355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1" name="Formula" r:id="rId3" imgW="3924360" imgH="189360" progId="Equation.Ribbit">
                  <p:embed/>
                </p:oleObj>
              </mc:Choice>
              <mc:Fallback>
                <p:oleObj name="Formula" r:id="rId3" imgW="3924360" imgH="1893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55728"/>
                        <a:ext cx="7383760" cy="355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424880"/>
              </p:ext>
            </p:extLst>
          </p:nvPr>
        </p:nvGraphicFramePr>
        <p:xfrm>
          <a:off x="381002" y="771654"/>
          <a:ext cx="7486313" cy="32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2" name="Formula" r:id="rId5" imgW="3980520" imgH="175320" progId="Equation.Ribbit">
                  <p:embed/>
                </p:oleObj>
              </mc:Choice>
              <mc:Fallback>
                <p:oleObj name="Formula" r:id="rId5" imgW="3980520" imgH="1753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2" y="771654"/>
                        <a:ext cx="7486313" cy="328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/>
          <p:cNvCxnSpPr/>
          <p:nvPr/>
        </p:nvCxnSpPr>
        <p:spPr>
          <a:xfrm>
            <a:off x="2362200" y="705600"/>
            <a:ext cx="990600" cy="0"/>
          </a:xfrm>
          <a:prstGeom prst="line">
            <a:avLst/>
          </a:prstGeom>
          <a:ln w="508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019800" y="1117727"/>
            <a:ext cx="609600" cy="0"/>
          </a:xfrm>
          <a:prstGeom prst="line">
            <a:avLst/>
          </a:prstGeom>
          <a:ln w="508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162800" y="1112400"/>
            <a:ext cx="609600" cy="0"/>
          </a:xfrm>
          <a:prstGeom prst="line">
            <a:avLst/>
          </a:prstGeom>
          <a:ln w="508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81000" y="1207129"/>
            <a:ext cx="7797991" cy="5041271"/>
            <a:chOff x="381000" y="1207129"/>
            <a:chExt cx="7797991" cy="5041271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9221791"/>
                </p:ext>
              </p:extLst>
            </p:nvPr>
          </p:nvGraphicFramePr>
          <p:xfrm>
            <a:off x="381001" y="1207129"/>
            <a:ext cx="6928307" cy="328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3" name="Formula" r:id="rId7" imgW="3680640" imgH="174240" progId="Equation.Ribbit">
                    <p:embed/>
                  </p:oleObj>
                </mc:Choice>
                <mc:Fallback>
                  <p:oleObj name="Formula" r:id="rId7" imgW="3680640" imgH="17424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1" y="1207129"/>
                          <a:ext cx="6928307" cy="3287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5736860"/>
                </p:ext>
              </p:extLst>
            </p:nvPr>
          </p:nvGraphicFramePr>
          <p:xfrm>
            <a:off x="381002" y="1639129"/>
            <a:ext cx="6987123" cy="328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4" name="Formula" r:id="rId9" imgW="3713760" imgH="175320" progId="Equation.Ribbit">
                    <p:embed/>
                  </p:oleObj>
                </mc:Choice>
                <mc:Fallback>
                  <p:oleObj name="Formula" r:id="rId9" imgW="3713760" imgH="175320" progId="Equation.Ribbit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2" y="1639129"/>
                          <a:ext cx="6987123" cy="3287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0589049"/>
                </p:ext>
              </p:extLst>
            </p:nvPr>
          </p:nvGraphicFramePr>
          <p:xfrm>
            <a:off x="381000" y="2187702"/>
            <a:ext cx="752256" cy="274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5" name="Formula" r:id="rId11" imgW="470160" imgH="171720" progId="Equation.Ribbit">
                    <p:embed/>
                  </p:oleObj>
                </mc:Choice>
                <mc:Fallback>
                  <p:oleObj name="Formula" r:id="rId11" imgW="470160" imgH="171720" progId="Equation.Ribbit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" y="2187702"/>
                          <a:ext cx="752256" cy="2747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4335989"/>
                </p:ext>
              </p:extLst>
            </p:nvPr>
          </p:nvGraphicFramePr>
          <p:xfrm>
            <a:off x="381000" y="2641727"/>
            <a:ext cx="752256" cy="278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6" name="Formula" r:id="rId13" imgW="470160" imgH="174240" progId="Equation.Ribbit">
                    <p:embed/>
                  </p:oleObj>
                </mc:Choice>
                <mc:Fallback>
                  <p:oleObj name="Formula" r:id="rId13" imgW="470160" imgH="174240" progId="Equation.Ribbit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" y="2641727"/>
                          <a:ext cx="752256" cy="278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1776" name="Picture 32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1" y="2197127"/>
              <a:ext cx="1686116" cy="245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83" name="Picture 39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799" y="2641726"/>
              <a:ext cx="3230880" cy="2897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84" name="Picture 40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00" y="2683127"/>
              <a:ext cx="3102991" cy="2837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85" name="Picture 41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5689727"/>
              <a:ext cx="2581339" cy="558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直接连接符 18"/>
            <p:cNvCxnSpPr/>
            <p:nvPr/>
          </p:nvCxnSpPr>
          <p:spPr>
            <a:xfrm>
              <a:off x="1838523" y="1524000"/>
              <a:ext cx="2047677" cy="0"/>
            </a:xfrm>
            <a:prstGeom prst="line">
              <a:avLst/>
            </a:prstGeom>
            <a:ln w="50800">
              <a:solidFill>
                <a:srgbClr val="FF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椭圆 39"/>
          <p:cNvSpPr/>
          <p:nvPr/>
        </p:nvSpPr>
        <p:spPr>
          <a:xfrm>
            <a:off x="4348391" y="5621591"/>
            <a:ext cx="264600" cy="322009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146391" y="5623200"/>
            <a:ext cx="228600" cy="322009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2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树状推理模式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37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806879"/>
              </p:ext>
            </p:extLst>
          </p:nvPr>
        </p:nvGraphicFramePr>
        <p:xfrm>
          <a:off x="358775" y="1296988"/>
          <a:ext cx="74295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3" name="Formula" r:id="rId3" imgW="3947400" imgH="176760" progId="Equation.Ribbit">
                  <p:embed/>
                </p:oleObj>
              </mc:Choice>
              <mc:Fallback>
                <p:oleObj name="Formula" r:id="rId3" imgW="3947400" imgH="1767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1296988"/>
                        <a:ext cx="742950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220981"/>
              </p:ext>
            </p:extLst>
          </p:nvPr>
        </p:nvGraphicFramePr>
        <p:xfrm>
          <a:off x="375443" y="1676400"/>
          <a:ext cx="443071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4" name="Formula" r:id="rId5" imgW="2354760" imgH="357120" progId="Equation.Ribbit">
                  <p:embed/>
                </p:oleObj>
              </mc:Choice>
              <mc:Fallback>
                <p:oleObj name="Formula" r:id="rId5" imgW="2354760" imgH="3571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43" y="1676400"/>
                        <a:ext cx="4430713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178" y="2363775"/>
            <a:ext cx="13793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88851"/>
              </p:ext>
            </p:extLst>
          </p:nvPr>
        </p:nvGraphicFramePr>
        <p:xfrm>
          <a:off x="3887724" y="2592375"/>
          <a:ext cx="280987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5" name="Formula" r:id="rId8" imgW="148680" imgH="172800" progId="Equation.Ribbit">
                  <p:embed/>
                </p:oleObj>
              </mc:Choice>
              <mc:Fallback>
                <p:oleObj name="Formula" r:id="rId8" imgW="148680" imgH="17280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24" y="2592375"/>
                        <a:ext cx="280987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7" y="2362200"/>
            <a:ext cx="784162" cy="72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83645"/>
              </p:ext>
            </p:extLst>
          </p:nvPr>
        </p:nvGraphicFramePr>
        <p:xfrm>
          <a:off x="304800" y="3352800"/>
          <a:ext cx="8151813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6" name="Formula" r:id="rId11" imgW="4332240" imgH="175320" progId="Equation.Ribbit">
                  <p:embed/>
                </p:oleObj>
              </mc:Choice>
              <mc:Fallback>
                <p:oleObj name="Formula" r:id="rId11" imgW="4332240" imgH="1753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352800"/>
                        <a:ext cx="8151813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576317"/>
              </p:ext>
            </p:extLst>
          </p:nvPr>
        </p:nvGraphicFramePr>
        <p:xfrm>
          <a:off x="304800" y="3732212"/>
          <a:ext cx="79105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7" name="Formula" r:id="rId13" imgW="4203720" imgH="176760" progId="Equation.Ribbit">
                  <p:embed/>
                </p:oleObj>
              </mc:Choice>
              <mc:Fallback>
                <p:oleObj name="Formula" r:id="rId13" imgW="4203720" imgH="1767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732212"/>
                        <a:ext cx="791051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12245"/>
              </p:ext>
            </p:extLst>
          </p:nvPr>
        </p:nvGraphicFramePr>
        <p:xfrm>
          <a:off x="304800" y="4113212"/>
          <a:ext cx="354330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8" name="Formula" r:id="rId15" imgW="1882440" imgH="176760" progId="Equation.Ribbit">
                  <p:embed/>
                </p:oleObj>
              </mc:Choice>
              <mc:Fallback>
                <p:oleObj name="Formula" r:id="rId15" imgW="1882440" imgH="1767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113212"/>
                        <a:ext cx="3543300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/>
          <p:nvPr/>
        </p:nvCxnSpPr>
        <p:spPr>
          <a:xfrm>
            <a:off x="7696200" y="3657600"/>
            <a:ext cx="762000" cy="0"/>
          </a:xfrm>
          <a:prstGeom prst="line">
            <a:avLst/>
          </a:prstGeom>
          <a:ln w="508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72000" y="3657600"/>
            <a:ext cx="762000" cy="0"/>
          </a:xfrm>
          <a:prstGeom prst="line">
            <a:avLst/>
          </a:prstGeom>
          <a:ln w="508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315200" y="4068000"/>
            <a:ext cx="838200" cy="0"/>
          </a:xfrm>
          <a:prstGeom prst="line">
            <a:avLst/>
          </a:prstGeom>
          <a:ln w="508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895600" y="4419600"/>
            <a:ext cx="838200" cy="0"/>
          </a:xfrm>
          <a:prstGeom prst="line">
            <a:avLst/>
          </a:prstGeom>
          <a:ln w="508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420147" y="4068000"/>
            <a:ext cx="1161253" cy="0"/>
          </a:xfrm>
          <a:prstGeom prst="line">
            <a:avLst/>
          </a:prstGeom>
          <a:ln w="508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6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38</a:t>
            </a:fld>
            <a:endParaRPr lang="en-US" altLang="zh-CN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319519"/>
              </p:ext>
            </p:extLst>
          </p:nvPr>
        </p:nvGraphicFramePr>
        <p:xfrm>
          <a:off x="381000" y="1243012"/>
          <a:ext cx="7567613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3" name="Formula" r:id="rId3" imgW="4020840" imgH="174240" progId="Equation.Ribbit">
                  <p:embed/>
                </p:oleObj>
              </mc:Choice>
              <mc:Fallback>
                <p:oleObj name="Formula" r:id="rId3" imgW="4020840" imgH="174240" progId="Equation.Ribbit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243012"/>
                        <a:ext cx="7567613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615919"/>
              </p:ext>
            </p:extLst>
          </p:nvPr>
        </p:nvGraphicFramePr>
        <p:xfrm>
          <a:off x="381000" y="2081212"/>
          <a:ext cx="6200776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4" name="Formula" r:id="rId5" imgW="3293280" imgH="392760" progId="Equation.Ribbit">
                  <p:embed/>
                </p:oleObj>
              </mc:Choice>
              <mc:Fallback>
                <p:oleObj name="Formula" r:id="rId5" imgW="3293280" imgH="392760" progId="Equation.Ribbit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81212"/>
                        <a:ext cx="6200776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87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i="1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’ </a:t>
            </a:r>
            <a:r>
              <a:rPr lang="zh-CN" altLang="en-US" dirty="0" smtClean="0"/>
              <a:t>的一些基本概念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1" y="5178552"/>
            <a:ext cx="2824353" cy="38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393991" y="1712976"/>
            <a:ext cx="8265033" cy="664084"/>
            <a:chOff x="393991" y="1712976"/>
            <a:chExt cx="8265033" cy="66408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91" y="1712976"/>
              <a:ext cx="8265033" cy="664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圆角矩形 5"/>
            <p:cNvSpPr/>
            <p:nvPr/>
          </p:nvSpPr>
          <p:spPr>
            <a:xfrm>
              <a:off x="1447800" y="1712976"/>
              <a:ext cx="2209800" cy="332041"/>
            </a:xfrm>
            <a:prstGeom prst="roundRect">
              <a:avLst/>
            </a:prstGeom>
            <a:solidFill>
              <a:srgbClr val="00B050">
                <a:alpha val="9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971800" y="2045018"/>
              <a:ext cx="533400" cy="332042"/>
            </a:xfrm>
            <a:prstGeom prst="roundRect">
              <a:avLst/>
            </a:prstGeom>
            <a:solidFill>
              <a:srgbClr val="FF0000">
                <a:alpha val="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37947" y="2474976"/>
            <a:ext cx="8425053" cy="672084"/>
            <a:chOff x="337947" y="2474976"/>
            <a:chExt cx="8425053" cy="672084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47" y="2474976"/>
              <a:ext cx="8425053" cy="672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圆角矩形 13"/>
            <p:cNvSpPr/>
            <p:nvPr/>
          </p:nvSpPr>
          <p:spPr>
            <a:xfrm>
              <a:off x="1447800" y="2487359"/>
              <a:ext cx="1447800" cy="332041"/>
            </a:xfrm>
            <a:prstGeom prst="roundRect">
              <a:avLst/>
            </a:prstGeom>
            <a:solidFill>
              <a:srgbClr val="00B050">
                <a:alpha val="9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895600" y="2792158"/>
              <a:ext cx="533400" cy="332042"/>
            </a:xfrm>
            <a:prstGeom prst="roundRect">
              <a:avLst/>
            </a:prstGeom>
            <a:solidFill>
              <a:srgbClr val="FF0000">
                <a:alpha val="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1000" y="3734372"/>
            <a:ext cx="8265033" cy="628079"/>
            <a:chOff x="381000" y="3734372"/>
            <a:chExt cx="8265033" cy="628079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770376"/>
              <a:ext cx="8265033" cy="592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圆角矩形 18"/>
            <p:cNvSpPr/>
            <p:nvPr/>
          </p:nvSpPr>
          <p:spPr>
            <a:xfrm>
              <a:off x="4053078" y="3734372"/>
              <a:ext cx="823722" cy="332041"/>
            </a:xfrm>
            <a:prstGeom prst="roundRect">
              <a:avLst/>
            </a:prstGeom>
            <a:solidFill>
              <a:srgbClr val="00B050">
                <a:alpha val="9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057400" y="4038601"/>
              <a:ext cx="495300" cy="323850"/>
            </a:xfrm>
            <a:prstGeom prst="roundRect">
              <a:avLst/>
            </a:prstGeom>
            <a:solidFill>
              <a:srgbClr val="00B050">
                <a:alpha val="9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2519" y="4456176"/>
            <a:ext cx="8649081" cy="704088"/>
            <a:chOff x="342519" y="4456176"/>
            <a:chExt cx="8649081" cy="704088"/>
          </a:xfrm>
        </p:grpSpPr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19" y="4456176"/>
              <a:ext cx="8649081" cy="70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圆角矩形 20"/>
            <p:cNvSpPr/>
            <p:nvPr/>
          </p:nvSpPr>
          <p:spPr>
            <a:xfrm>
              <a:off x="3657600" y="4468559"/>
              <a:ext cx="762000" cy="339661"/>
            </a:xfrm>
            <a:prstGeom prst="roundRect">
              <a:avLst/>
            </a:prstGeom>
            <a:solidFill>
              <a:srgbClr val="00B050">
                <a:alpha val="9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8659024" y="4476179"/>
              <a:ext cx="332576" cy="332041"/>
            </a:xfrm>
            <a:prstGeom prst="roundRect">
              <a:avLst/>
            </a:prstGeom>
            <a:solidFill>
              <a:srgbClr val="00B050">
                <a:alpha val="9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685800" y="4773359"/>
              <a:ext cx="332576" cy="332041"/>
            </a:xfrm>
            <a:prstGeom prst="roundRect">
              <a:avLst/>
            </a:prstGeom>
            <a:solidFill>
              <a:srgbClr val="00B050">
                <a:alpha val="9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236970"/>
              </p:ext>
            </p:extLst>
          </p:nvPr>
        </p:nvGraphicFramePr>
        <p:xfrm>
          <a:off x="403225" y="1231900"/>
          <a:ext cx="614997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1" name="Formula" r:id="rId8" imgW="3843360" imgH="186840" progId="Equation.Ribbit">
                  <p:embed/>
                </p:oleObj>
              </mc:Choice>
              <mc:Fallback>
                <p:oleObj name="Formula" r:id="rId8" imgW="3843360" imgH="18684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" y="1231900"/>
                        <a:ext cx="6149975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966537"/>
              </p:ext>
            </p:extLst>
          </p:nvPr>
        </p:nvGraphicFramePr>
        <p:xfrm>
          <a:off x="381000" y="5665787"/>
          <a:ext cx="4214813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2" name="Formula" r:id="rId10" imgW="2633040" imgH="175320" progId="Equation.Ribbit">
                  <p:embed/>
                </p:oleObj>
              </mc:Choice>
              <mc:Fallback>
                <p:oleObj name="Formula" r:id="rId10" imgW="2633040" imgH="17532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665787"/>
                        <a:ext cx="4214813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361569" y="3229737"/>
            <a:ext cx="3448431" cy="312039"/>
            <a:chOff x="361569" y="3229737"/>
            <a:chExt cx="3448431" cy="312039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569" y="3229737"/>
              <a:ext cx="3448431" cy="31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直接连接符 25"/>
            <p:cNvCxnSpPr/>
            <p:nvPr/>
          </p:nvCxnSpPr>
          <p:spPr>
            <a:xfrm>
              <a:off x="2995805" y="3505200"/>
              <a:ext cx="737995" cy="0"/>
            </a:xfrm>
            <a:prstGeom prst="line">
              <a:avLst/>
            </a:prstGeom>
            <a:ln w="57150">
              <a:solidFill>
                <a:srgbClr val="FB8C83">
                  <a:alpha val="6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219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omic Sans MS" panose="030F0702030302020204" pitchFamily="66" charset="0"/>
              </a:rPr>
              <a:t>字母表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4</a:t>
            </a:fld>
            <a:endParaRPr lang="en-US" altLang="zh-CN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864354"/>
              </p:ext>
            </p:extLst>
          </p:nvPr>
        </p:nvGraphicFramePr>
        <p:xfrm>
          <a:off x="609600" y="1447800"/>
          <a:ext cx="56594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" name="Formula" r:id="rId3" imgW="2855160" imgH="188280" progId="Equation.Ribbit">
                  <p:embed/>
                </p:oleObj>
              </mc:Choice>
              <mc:Fallback>
                <p:oleObj name="Formula" r:id="rId3" imgW="2855160" imgH="1882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447800"/>
                        <a:ext cx="56594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471595"/>
              </p:ext>
            </p:extLst>
          </p:nvPr>
        </p:nvGraphicFramePr>
        <p:xfrm>
          <a:off x="990600" y="1981200"/>
          <a:ext cx="77231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" name="Formula" r:id="rId5" imgW="3896640" imgH="188280" progId="Equation.Ribbit">
                  <p:embed/>
                </p:oleObj>
              </mc:Choice>
              <mc:Fallback>
                <p:oleObj name="Formula" r:id="rId5" imgW="3896640" imgH="18828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981200"/>
                        <a:ext cx="77231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527456"/>
              </p:ext>
            </p:extLst>
          </p:nvPr>
        </p:nvGraphicFramePr>
        <p:xfrm>
          <a:off x="990600" y="2459038"/>
          <a:ext cx="32400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9" name="Formula" r:id="rId7" imgW="1634760" imgH="175320" progId="Equation.Ribbit">
                  <p:embed/>
                </p:oleObj>
              </mc:Choice>
              <mc:Fallback>
                <p:oleObj name="Formula" r:id="rId7" imgW="1634760" imgH="17532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59038"/>
                        <a:ext cx="32400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038524"/>
              </p:ext>
            </p:extLst>
          </p:nvPr>
        </p:nvGraphicFramePr>
        <p:xfrm>
          <a:off x="990600" y="2911800"/>
          <a:ext cx="26860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" name="Formula" r:id="rId9" imgW="1355400" imgH="188280" progId="Equation.Ribbit">
                  <p:embed/>
                </p:oleObj>
              </mc:Choice>
              <mc:Fallback>
                <p:oleObj name="Formula" r:id="rId9" imgW="1355400" imgH="18828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911800"/>
                        <a:ext cx="26860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4049"/>
              </p:ext>
            </p:extLst>
          </p:nvPr>
        </p:nvGraphicFramePr>
        <p:xfrm>
          <a:off x="685800" y="3429000"/>
          <a:ext cx="396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" name="Formula" r:id="rId11" imgW="199440" imgH="170280" progId="Equation.Ribbit">
                  <p:embed/>
                </p:oleObj>
              </mc:Choice>
              <mc:Fallback>
                <p:oleObj name="Formula" r:id="rId11" imgW="199440" imgH="17028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429000"/>
                        <a:ext cx="3968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702311"/>
              </p:ext>
            </p:extLst>
          </p:nvPr>
        </p:nvGraphicFramePr>
        <p:xfrm>
          <a:off x="990600" y="4038600"/>
          <a:ext cx="78787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" name="Formula" r:id="rId13" imgW="3976560" imgH="189360" progId="Equation.Ribbit">
                  <p:embed/>
                </p:oleObj>
              </mc:Choice>
              <mc:Fallback>
                <p:oleObj name="Formula" r:id="rId13" imgW="3976560" imgH="18936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78787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12923"/>
              </p:ext>
            </p:extLst>
          </p:nvPr>
        </p:nvGraphicFramePr>
        <p:xfrm>
          <a:off x="990600" y="4586288"/>
          <a:ext cx="63754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3" name="Formula" r:id="rId15" imgW="3218400" imgH="175320" progId="Equation.Ribbit">
                  <p:embed/>
                </p:oleObj>
              </mc:Choice>
              <mc:Fallback>
                <p:oleObj name="Formula" r:id="rId15" imgW="3218400" imgH="17532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586288"/>
                        <a:ext cx="63754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398486"/>
              </p:ext>
            </p:extLst>
          </p:nvPr>
        </p:nvGraphicFramePr>
        <p:xfrm>
          <a:off x="990600" y="5105400"/>
          <a:ext cx="78247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" name="Formula" r:id="rId17" imgW="3949920" imgH="188280" progId="Equation.Ribbit">
                  <p:embed/>
                </p:oleObj>
              </mc:Choice>
              <mc:Fallback>
                <p:oleObj name="Formula" r:id="rId17" imgW="3949920" imgH="18828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105400"/>
                        <a:ext cx="78247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0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33688"/>
            <a:ext cx="8270647" cy="23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G’</a:t>
            </a:r>
            <a:r>
              <a:rPr lang="zh-CN" altLang="en-US" dirty="0"/>
              <a:t>的</a:t>
            </a:r>
            <a:r>
              <a:rPr lang="zh-CN" altLang="en-US" dirty="0" smtClean="0"/>
              <a:t>一些</a:t>
            </a:r>
            <a:r>
              <a:rPr lang="zh-CN" altLang="en-US" dirty="0"/>
              <a:t>性质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951118"/>
            <a:ext cx="8529638" cy="33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22482"/>
            <a:ext cx="6069330" cy="139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974884" y="2133600"/>
            <a:ext cx="2758916" cy="0"/>
          </a:xfrm>
          <a:prstGeom prst="line">
            <a:avLst/>
          </a:prstGeom>
          <a:ln w="57150">
            <a:solidFill>
              <a:srgbClr val="FB8C83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267200" y="2134800"/>
            <a:ext cx="3124200" cy="13855"/>
          </a:xfrm>
          <a:prstGeom prst="line">
            <a:avLst/>
          </a:prstGeom>
          <a:ln w="57150">
            <a:solidFill>
              <a:srgbClr val="FB8C83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74884" y="2819400"/>
            <a:ext cx="2149316" cy="0"/>
          </a:xfrm>
          <a:prstGeom prst="line">
            <a:avLst/>
          </a:prstGeom>
          <a:ln w="57150">
            <a:solidFill>
              <a:srgbClr val="FB8C83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581400" y="2818800"/>
            <a:ext cx="2819400" cy="0"/>
          </a:xfrm>
          <a:prstGeom prst="line">
            <a:avLst/>
          </a:prstGeom>
          <a:ln w="57150">
            <a:solidFill>
              <a:srgbClr val="FB8C83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257800" y="3528000"/>
            <a:ext cx="1600200" cy="0"/>
          </a:xfrm>
          <a:prstGeom prst="line">
            <a:avLst/>
          </a:prstGeom>
          <a:ln w="57150">
            <a:solidFill>
              <a:srgbClr val="FB8C83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391400" y="3528000"/>
            <a:ext cx="1066800" cy="0"/>
          </a:xfrm>
          <a:prstGeom prst="line">
            <a:avLst/>
          </a:prstGeom>
          <a:ln w="57150">
            <a:solidFill>
              <a:srgbClr val="FB8C83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6374130" y="1826727"/>
            <a:ext cx="533400" cy="322800"/>
          </a:xfrm>
          <a:prstGeom prst="round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181600" y="2496000"/>
            <a:ext cx="558000" cy="322800"/>
          </a:xfrm>
          <a:prstGeom prst="round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5257800" y="3205200"/>
            <a:ext cx="533400" cy="322800"/>
          </a:xfrm>
          <a:prstGeom prst="round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证明树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41</a:t>
            </a:fld>
            <a:endParaRPr lang="en-US" altLang="zh-CN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469233"/>
              </p:ext>
            </p:extLst>
          </p:nvPr>
        </p:nvGraphicFramePr>
        <p:xfrm>
          <a:off x="304800" y="1092200"/>
          <a:ext cx="631825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1" name="Formula" r:id="rId3" imgW="3949920" imgH="175320" progId="Equation.Ribbit">
                  <p:embed/>
                </p:oleObj>
              </mc:Choice>
              <mc:Fallback>
                <p:oleObj name="Formula" r:id="rId3" imgW="3949920" imgH="17532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92200"/>
                        <a:ext cx="631825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0" y="1474028"/>
            <a:ext cx="6946138" cy="27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486000" y="1778827"/>
            <a:ext cx="7448579" cy="2246800"/>
            <a:chOff x="486000" y="1778827"/>
            <a:chExt cx="7448579" cy="2246800"/>
          </a:xfrm>
        </p:grpSpPr>
        <p:pic>
          <p:nvPicPr>
            <p:cNvPr id="3687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0" y="1778827"/>
              <a:ext cx="6748272" cy="661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2" y="2312226"/>
              <a:ext cx="1577721" cy="1676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2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3708000"/>
              <a:ext cx="2067179" cy="31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485394" y="4114800"/>
            <a:ext cx="7591806" cy="2294763"/>
            <a:chOff x="485394" y="4114800"/>
            <a:chExt cx="7591806" cy="2294763"/>
          </a:xfrm>
        </p:grpSpPr>
        <p:pic>
          <p:nvPicPr>
            <p:cNvPr id="36873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94" y="4114800"/>
              <a:ext cx="7591806" cy="88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4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835" y="4800600"/>
              <a:ext cx="3098165" cy="1608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5" name="Picture 1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7287" y="6128385"/>
              <a:ext cx="2030730" cy="281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908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可证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42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705758"/>
              </p:ext>
            </p:extLst>
          </p:nvPr>
        </p:nvGraphicFramePr>
        <p:xfrm>
          <a:off x="381000" y="1600200"/>
          <a:ext cx="8509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64" name="Formula" r:id="rId3" imgW="5319000" imgH="175320" progId="Equation.Ribbit">
                  <p:embed/>
                </p:oleObj>
              </mc:Choice>
              <mc:Fallback>
                <p:oleObj name="Formula" r:id="rId3" imgW="5319000" imgH="17532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00200"/>
                        <a:ext cx="8509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81000" y="2209800"/>
            <a:ext cx="1727200" cy="1860550"/>
            <a:chOff x="381000" y="2209800"/>
            <a:chExt cx="1727200" cy="1860550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5927814"/>
                </p:ext>
              </p:extLst>
            </p:nvPr>
          </p:nvGraphicFramePr>
          <p:xfrm>
            <a:off x="381000" y="2209800"/>
            <a:ext cx="1244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65" name="Formula" r:id="rId5" imgW="777240" imgH="174240" progId="Equation.Ribbit">
                    <p:embed/>
                  </p:oleObj>
                </mc:Choice>
                <mc:Fallback>
                  <p:oleObj name="Formula" r:id="rId5" imgW="777240" imgH="174240" progId="Equation.Ribbit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" y="2209800"/>
                          <a:ext cx="12446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1166878"/>
                </p:ext>
              </p:extLst>
            </p:nvPr>
          </p:nvGraphicFramePr>
          <p:xfrm>
            <a:off x="573088" y="2667000"/>
            <a:ext cx="1163637" cy="258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66" name="Formula" r:id="rId7" imgW="726480" imgH="161640" progId="Equation.Ribbit">
                    <p:embed/>
                  </p:oleObj>
                </mc:Choice>
                <mc:Fallback>
                  <p:oleObj name="Formula" r:id="rId7" imgW="726480" imgH="16164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088" y="2667000"/>
                          <a:ext cx="1163637" cy="258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3266753"/>
                </p:ext>
              </p:extLst>
            </p:nvPr>
          </p:nvGraphicFramePr>
          <p:xfrm>
            <a:off x="538163" y="3049588"/>
            <a:ext cx="1235075" cy="257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67" name="Formula" r:id="rId9" imgW="772200" imgH="160200" progId="Equation.Ribbit">
                    <p:embed/>
                  </p:oleObj>
                </mc:Choice>
                <mc:Fallback>
                  <p:oleObj name="Formula" r:id="rId9" imgW="772200" imgH="16020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163" y="3049588"/>
                          <a:ext cx="1235075" cy="257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1711232"/>
                </p:ext>
              </p:extLst>
            </p:nvPr>
          </p:nvGraphicFramePr>
          <p:xfrm>
            <a:off x="533400" y="3414713"/>
            <a:ext cx="157480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68" name="Formula" r:id="rId11" imgW="984600" imgH="180360" progId="Equation.Ribbit">
                    <p:embed/>
                  </p:oleObj>
                </mc:Choice>
                <mc:Fallback>
                  <p:oleObj name="Formula" r:id="rId11" imgW="984600" imgH="18036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3414713"/>
                          <a:ext cx="1574800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5599439"/>
                </p:ext>
              </p:extLst>
            </p:nvPr>
          </p:nvGraphicFramePr>
          <p:xfrm>
            <a:off x="409575" y="3800475"/>
            <a:ext cx="581025" cy="269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469" name="Formula" r:id="rId13" imgW="363240" imgH="167760" progId="Equation.Ribbit">
                    <p:embed/>
                  </p:oleObj>
                </mc:Choice>
                <mc:Fallback>
                  <p:oleObj name="Formula" r:id="rId13" imgW="363240" imgH="167760" progId="Equation.Ribbit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575" y="3800475"/>
                          <a:ext cx="581025" cy="269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7905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8" y="4267201"/>
            <a:ext cx="563522" cy="22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6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" y="4648200"/>
            <a:ext cx="32924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7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92" y="5329239"/>
            <a:ext cx="1025525" cy="24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8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48" y="5272088"/>
            <a:ext cx="993140" cy="6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9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91" y="5029200"/>
            <a:ext cx="69088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0" name="Picture 2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17" y="5175038"/>
            <a:ext cx="46958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1" name="Picture 2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00553"/>
            <a:ext cx="237490" cy="22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2" name="Picture 2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60" y="3670348"/>
            <a:ext cx="993140" cy="1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3" name="Picture 2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3584624"/>
            <a:ext cx="1268413" cy="5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4" name="Picture 2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32" y="3343053"/>
            <a:ext cx="85820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5" name="Picture 2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545" y="3464497"/>
            <a:ext cx="399415" cy="24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6" name="Picture 28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31" y="3280094"/>
            <a:ext cx="868998" cy="7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7" name="Picture 2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023" y="3176635"/>
            <a:ext cx="34544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8" name="Picture 30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70" y="3048000"/>
            <a:ext cx="669290" cy="23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9" name="Picture 3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4800"/>
            <a:ext cx="259080" cy="28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0" name="Picture 3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49" y="5521325"/>
            <a:ext cx="132238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7" name="Picture 39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360" y="5454142"/>
            <a:ext cx="1640840" cy="4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8" name="Picture 40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575" y="5197262"/>
            <a:ext cx="1003935" cy="21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9" name="Picture 41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5329999"/>
            <a:ext cx="323850" cy="24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0" name="Picture 42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49" y="5116194"/>
            <a:ext cx="1214438" cy="5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2" name="Picture 44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81" y="5043328"/>
            <a:ext cx="377825" cy="1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3" name="Picture 45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377" y="4865923"/>
            <a:ext cx="852805" cy="25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4" name="Picture 46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20" y="4801153"/>
            <a:ext cx="852805" cy="6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5" name="Picture 47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540" y="4738324"/>
            <a:ext cx="307658" cy="19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6" name="Picture 48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72" y="4569060"/>
            <a:ext cx="647700" cy="23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180947"/>
              </p:ext>
            </p:extLst>
          </p:nvPr>
        </p:nvGraphicFramePr>
        <p:xfrm>
          <a:off x="8229600" y="5715000"/>
          <a:ext cx="144463" cy="20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70" name="Formula" r:id="rId40" imgW="90360" imgH="128520" progId="Equation.Ribbit">
                  <p:embed/>
                </p:oleObj>
              </mc:Choice>
              <mc:Fallback>
                <p:oleObj name="Formula" r:id="rId40" imgW="90360" imgH="12852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5715000"/>
                        <a:ext cx="144463" cy="20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接连接符 43"/>
          <p:cNvCxnSpPr/>
          <p:nvPr/>
        </p:nvCxnSpPr>
        <p:spPr>
          <a:xfrm>
            <a:off x="4495800" y="1872000"/>
            <a:ext cx="1752600" cy="0"/>
          </a:xfrm>
          <a:prstGeom prst="line">
            <a:avLst/>
          </a:prstGeom>
          <a:ln w="57150">
            <a:solidFill>
              <a:srgbClr val="FB8C83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71600" y="461633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 smtClean="0"/>
              <a:t>Ax</a:t>
            </a:r>
            <a:endParaRPr lang="zh-CN" altLang="en-US" sz="1800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5943600" y="4202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 smtClean="0"/>
              <a:t>Ax</a:t>
            </a:r>
            <a:endParaRPr lang="zh-CN" altLang="en-US" sz="1800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5867400" y="267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 smtClean="0"/>
              <a:t>Ax</a:t>
            </a:r>
            <a:endParaRPr lang="zh-CN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81833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3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3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3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3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37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7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37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37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0" grpId="0"/>
      <p:bldP spid="5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/>
              <a:t>G’</a:t>
            </a:r>
            <a:r>
              <a:rPr lang="zh-CN" altLang="en-US" dirty="0" smtClean="0"/>
              <a:t>的</a:t>
            </a:r>
            <a:r>
              <a:rPr lang="en-US" altLang="zh-CN" dirty="0"/>
              <a:t>S</a:t>
            </a:r>
            <a:r>
              <a:rPr lang="en-US" altLang="zh-CN" dirty="0" smtClean="0"/>
              <a:t>oundness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43</a:t>
            </a:fld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228600" y="4038600"/>
            <a:ext cx="7850288" cy="631508"/>
            <a:chOff x="228600" y="4038600"/>
            <a:chExt cx="7850288" cy="631508"/>
          </a:xfrm>
        </p:grpSpPr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114800"/>
              <a:ext cx="4388168" cy="331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8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1329" y="4038600"/>
              <a:ext cx="3327559" cy="631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724400"/>
            <a:ext cx="7707630" cy="29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35" y="5100161"/>
            <a:ext cx="5424488" cy="33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90" y="5457840"/>
            <a:ext cx="5311140" cy="30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85961"/>
            <a:ext cx="1214438" cy="33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62" y="1122464"/>
            <a:ext cx="7772400" cy="32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844831"/>
              </p:ext>
            </p:extLst>
          </p:nvPr>
        </p:nvGraphicFramePr>
        <p:xfrm>
          <a:off x="300436" y="1600200"/>
          <a:ext cx="733107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47" name="Formula" r:id="rId10" imgW="4582440" imgH="175320" progId="Equation.Ribbit">
                  <p:embed/>
                </p:oleObj>
              </mc:Choice>
              <mc:Fallback>
                <p:oleObj name="Formula" r:id="rId10" imgW="4582440" imgH="17532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436" y="1600200"/>
                        <a:ext cx="7331075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052769"/>
              </p:ext>
            </p:extLst>
          </p:nvPr>
        </p:nvGraphicFramePr>
        <p:xfrm>
          <a:off x="990600" y="1916113"/>
          <a:ext cx="2933700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48" name="Formula" r:id="rId12" imgW="1834200" imgH="175320" progId="Equation.Ribbit">
                  <p:embed/>
                </p:oleObj>
              </mc:Choice>
              <mc:Fallback>
                <p:oleObj name="Formula" r:id="rId12" imgW="1834200" imgH="1753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916113"/>
                        <a:ext cx="2933700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935672"/>
              </p:ext>
            </p:extLst>
          </p:nvPr>
        </p:nvGraphicFramePr>
        <p:xfrm>
          <a:off x="8305800" y="6015513"/>
          <a:ext cx="144463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49" name="Formula" r:id="rId14" imgW="90360" imgH="128520" progId="Equation.Ribbit">
                  <p:embed/>
                </p:oleObj>
              </mc:Choice>
              <mc:Fallback>
                <p:oleObj name="Formula" r:id="rId14" imgW="90360" imgH="12852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6015513"/>
                        <a:ext cx="144463" cy="20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306919" y="1905000"/>
            <a:ext cx="7998881" cy="1910723"/>
            <a:chOff x="306919" y="1905000"/>
            <a:chExt cx="7998881" cy="1910723"/>
          </a:xfrm>
        </p:grpSpPr>
        <p:grpSp>
          <p:nvGrpSpPr>
            <p:cNvPr id="10" name="组合 9"/>
            <p:cNvGrpSpPr/>
            <p:nvPr/>
          </p:nvGrpSpPr>
          <p:grpSpPr>
            <a:xfrm>
              <a:off x="306919" y="2362200"/>
              <a:ext cx="7801152" cy="639604"/>
              <a:chOff x="306919" y="2362200"/>
              <a:chExt cx="7801152" cy="639604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06919" y="2362200"/>
                <a:ext cx="2648904" cy="639604"/>
                <a:chOff x="381000" y="2362200"/>
                <a:chExt cx="2648904" cy="639604"/>
              </a:xfrm>
            </p:grpSpPr>
            <p:pic>
              <p:nvPicPr>
                <p:cNvPr id="9220" name="Picture 4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2362200"/>
                  <a:ext cx="801529" cy="291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21" name="Picture 5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4001" y="2362200"/>
                  <a:ext cx="1505903" cy="6396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aphicFrame>
            <p:nvGraphicFramePr>
              <p:cNvPr id="12" name="对象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159456"/>
                  </p:ext>
                </p:extLst>
              </p:nvPr>
            </p:nvGraphicFramePr>
            <p:xfrm>
              <a:off x="3294771" y="2682002"/>
              <a:ext cx="4813300" cy="2809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350" name="Formula" r:id="rId18" imgW="3001320" imgH="174240" progId="Equation.Ribbit">
                      <p:embed/>
                    </p:oleObj>
                  </mc:Choice>
                  <mc:Fallback>
                    <p:oleObj name="Formula" r:id="rId18" imgW="3001320" imgH="174240" progId="Equation.Ribbit">
                      <p:embed/>
                      <p:pic>
                        <p:nvPicPr>
                          <p:cNvPr id="0" name="对象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94771" y="2682002"/>
                            <a:ext cx="4813300" cy="2809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" name="组合 14"/>
            <p:cNvGrpSpPr/>
            <p:nvPr/>
          </p:nvGrpSpPr>
          <p:grpSpPr>
            <a:xfrm>
              <a:off x="306921" y="3200400"/>
              <a:ext cx="7208304" cy="615323"/>
              <a:chOff x="306921" y="3200400"/>
              <a:chExt cx="7208304" cy="61532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06921" y="3200400"/>
                <a:ext cx="3847151" cy="615323"/>
                <a:chOff x="381002" y="3327052"/>
                <a:chExt cx="3847151" cy="615323"/>
              </a:xfrm>
            </p:grpSpPr>
            <p:pic>
              <p:nvPicPr>
                <p:cNvPr id="9223" name="Picture 7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2" y="3327052"/>
                  <a:ext cx="801529" cy="3319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24" name="Picture 8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4005" y="3327060"/>
                  <a:ext cx="2704148" cy="6153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aphicFrame>
            <p:nvGraphicFramePr>
              <p:cNvPr id="13" name="对象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698768"/>
                  </p:ext>
                </p:extLst>
              </p:nvPr>
            </p:nvGraphicFramePr>
            <p:xfrm>
              <a:off x="4572000" y="3536323"/>
              <a:ext cx="25908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351" name="Formula" r:id="rId22" imgW="1615680" imgH="174240" progId="Equation.Ribbit">
                      <p:embed/>
                    </p:oleObj>
                  </mc:Choice>
                  <mc:Fallback>
                    <p:oleObj name="Formula" r:id="rId22" imgW="1615680" imgH="174240" progId="Equation.Ribbit">
                      <p:embed/>
                      <p:pic>
                        <p:nvPicPr>
                          <p:cNvPr id="0" name="对象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72000" y="3536323"/>
                            <a:ext cx="2590800" cy="279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对象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388028"/>
                  </p:ext>
                </p:extLst>
              </p:nvPr>
            </p:nvGraphicFramePr>
            <p:xfrm>
              <a:off x="4572000" y="3252946"/>
              <a:ext cx="2943225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352" name="Formula" r:id="rId24" imgW="1835280" imgH="174240" progId="Equation.Ribbit">
                      <p:embed/>
                    </p:oleObj>
                  </mc:Choice>
                  <mc:Fallback>
                    <p:oleObj name="Formula" r:id="rId24" imgW="1835280" imgH="174240" progId="Equation.Ribbit">
                      <p:embed/>
                      <p:pic>
                        <p:nvPicPr>
                          <p:cNvPr id="0" name="对象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72000" y="3252946"/>
                            <a:ext cx="2943225" cy="279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8009149"/>
                </p:ext>
              </p:extLst>
            </p:nvPr>
          </p:nvGraphicFramePr>
          <p:xfrm>
            <a:off x="4079875" y="1905000"/>
            <a:ext cx="4225925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53" name="Formula" r:id="rId26" imgW="2641680" imgH="188280" progId="Equation.Ribbit">
                    <p:embed/>
                  </p:oleObj>
                </mc:Choice>
                <mc:Fallback>
                  <p:oleObj name="Formula" r:id="rId26" imgW="2641680" imgH="188280" progId="Equation.Ribbit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9875" y="1905000"/>
                          <a:ext cx="4225925" cy="303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886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/>
              <a:t>G’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Completeness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44</a:t>
            </a:fld>
            <a:endParaRPr lang="en-US" altLang="zh-CN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18046"/>
            <a:ext cx="7480935" cy="31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" y="3808095"/>
            <a:ext cx="5796915" cy="106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" y="4876800"/>
            <a:ext cx="1190149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990600" y="5597756"/>
            <a:ext cx="7665008" cy="315754"/>
            <a:chOff x="990600" y="5840756"/>
            <a:chExt cx="7665008" cy="315754"/>
          </a:xfrm>
        </p:grpSpPr>
        <p:pic>
          <p:nvPicPr>
            <p:cNvPr id="10255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5840756"/>
              <a:ext cx="6396038" cy="315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6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400" y="5853600"/>
              <a:ext cx="1279208" cy="275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990600" y="5938807"/>
            <a:ext cx="7060882" cy="283369"/>
            <a:chOff x="990600" y="6181807"/>
            <a:chExt cx="7060882" cy="283369"/>
          </a:xfrm>
        </p:grpSpPr>
        <p:pic>
          <p:nvPicPr>
            <p:cNvPr id="10257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6181807"/>
              <a:ext cx="6549866" cy="283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9" name="Picture 1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188" y="6181807"/>
              <a:ext cx="445294" cy="26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304800" y="2438400"/>
            <a:ext cx="8572760" cy="866299"/>
            <a:chOff x="304800" y="2438400"/>
            <a:chExt cx="8572760" cy="866299"/>
          </a:xfrm>
        </p:grpSpPr>
        <p:pic>
          <p:nvPicPr>
            <p:cNvPr id="10246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27" y="2438400"/>
              <a:ext cx="8565833" cy="866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3" name="直接连接符 22"/>
            <p:cNvCxnSpPr/>
            <p:nvPr/>
          </p:nvCxnSpPr>
          <p:spPr>
            <a:xfrm>
              <a:off x="4191000" y="2971800"/>
              <a:ext cx="4686560" cy="0"/>
            </a:xfrm>
            <a:prstGeom prst="line">
              <a:avLst/>
            </a:prstGeom>
            <a:ln w="57150">
              <a:solidFill>
                <a:srgbClr val="FB8C83">
                  <a:alpha val="6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04800" y="3276600"/>
              <a:ext cx="375285" cy="0"/>
            </a:xfrm>
            <a:prstGeom prst="line">
              <a:avLst/>
            </a:prstGeom>
            <a:ln w="57150">
              <a:solidFill>
                <a:srgbClr val="FB8C83">
                  <a:alpha val="6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18687"/>
              </p:ext>
            </p:extLst>
          </p:nvPr>
        </p:nvGraphicFramePr>
        <p:xfrm>
          <a:off x="304800" y="1219200"/>
          <a:ext cx="7380288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6" name="Formula" r:id="rId11" imgW="4615200" imgH="186840" progId="Equation.Ribbit">
                  <p:embed/>
                </p:oleObj>
              </mc:Choice>
              <mc:Fallback>
                <p:oleObj name="Formula" r:id="rId11" imgW="4615200" imgH="1868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219200"/>
                        <a:ext cx="7380288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44487" y="1753748"/>
            <a:ext cx="8059604" cy="635403"/>
            <a:chOff x="344487" y="1753748"/>
            <a:chExt cx="8059604" cy="635403"/>
          </a:xfrm>
        </p:grpSpPr>
        <p:grpSp>
          <p:nvGrpSpPr>
            <p:cNvPr id="7" name="组合 6"/>
            <p:cNvGrpSpPr/>
            <p:nvPr/>
          </p:nvGrpSpPr>
          <p:grpSpPr>
            <a:xfrm>
              <a:off x="1066800" y="2057400"/>
              <a:ext cx="7337291" cy="310969"/>
              <a:chOff x="1066800" y="2057400"/>
              <a:chExt cx="7337291" cy="310969"/>
            </a:xfrm>
          </p:grpSpPr>
          <p:pic>
            <p:nvPicPr>
              <p:cNvPr id="10249" name="Picture 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800" y="2085000"/>
                <a:ext cx="1279208" cy="283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50" name="Picture 10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0000" y="2057400"/>
                <a:ext cx="6064091" cy="291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7" name="直接连接符 26"/>
            <p:cNvCxnSpPr/>
            <p:nvPr/>
          </p:nvCxnSpPr>
          <p:spPr>
            <a:xfrm>
              <a:off x="990600" y="2389151"/>
              <a:ext cx="7413491" cy="0"/>
            </a:xfrm>
            <a:prstGeom prst="line">
              <a:avLst/>
            </a:prstGeom>
            <a:ln w="57150">
              <a:solidFill>
                <a:srgbClr val="FB8C83">
                  <a:alpha val="6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0485837"/>
                </p:ext>
              </p:extLst>
            </p:nvPr>
          </p:nvGraphicFramePr>
          <p:xfrm>
            <a:off x="344487" y="1753748"/>
            <a:ext cx="6894513" cy="282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37" name="Formula" r:id="rId15" imgW="4311720" imgH="176760" progId="Equation.Ribbit">
                    <p:embed/>
                  </p:oleObj>
                </mc:Choice>
                <mc:Fallback>
                  <p:oleObj name="Formula" r:id="rId15" imgW="4311720" imgH="176760" progId="Equation.Ribbit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487" y="1753748"/>
                          <a:ext cx="6894513" cy="282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277095"/>
              </p:ext>
            </p:extLst>
          </p:nvPr>
        </p:nvGraphicFramePr>
        <p:xfrm>
          <a:off x="792000" y="5257800"/>
          <a:ext cx="7339013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8" name="Formula" r:id="rId17" imgW="4590000" imgH="175320" progId="Equation.Ribbit">
                  <p:embed/>
                </p:oleObj>
              </mc:Choice>
              <mc:Fallback>
                <p:oleObj name="Formula" r:id="rId17" imgW="4590000" imgH="17532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0" y="5257800"/>
                        <a:ext cx="7339013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75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45</a:t>
            </a:fld>
            <a:endParaRPr lang="en-US" altLang="zh-C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00" y="152400"/>
            <a:ext cx="4266724" cy="29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599"/>
            <a:ext cx="5392103" cy="106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1296353" y="2057400"/>
            <a:ext cx="7238047" cy="317711"/>
            <a:chOff x="1396365" y="2609850"/>
            <a:chExt cx="7238047" cy="317711"/>
          </a:xfrm>
        </p:grpSpPr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65" y="2609850"/>
              <a:ext cx="4153376" cy="30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9741" y="2628000"/>
              <a:ext cx="3084671" cy="299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1284035" y="2443639"/>
            <a:ext cx="7008712" cy="299561"/>
            <a:chOff x="1371600" y="2988565"/>
            <a:chExt cx="7008712" cy="299561"/>
          </a:xfrm>
        </p:grpSpPr>
        <p:pic>
          <p:nvPicPr>
            <p:cNvPr id="11273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988565"/>
              <a:ext cx="4752499" cy="299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4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9073" y="3004757"/>
              <a:ext cx="2291239" cy="283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5837396" cy="108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275397" y="4343400"/>
            <a:ext cx="6517482" cy="283369"/>
            <a:chOff x="1524000" y="5105400"/>
            <a:chExt cx="6517482" cy="283369"/>
          </a:xfrm>
        </p:grpSpPr>
        <p:pic>
          <p:nvPicPr>
            <p:cNvPr id="11278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5105400"/>
              <a:ext cx="2121218" cy="283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9" name="Picture 1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5218" y="5105400"/>
              <a:ext cx="4396264" cy="283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275397" y="4724400"/>
            <a:ext cx="6693611" cy="574834"/>
            <a:chOff x="1524000" y="5479732"/>
            <a:chExt cx="6693611" cy="574834"/>
          </a:xfrm>
        </p:grpSpPr>
        <p:pic>
          <p:nvPicPr>
            <p:cNvPr id="11280" name="Picture 1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5479732"/>
              <a:ext cx="3416618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1" name="Picture 17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533" y="5504021"/>
              <a:ext cx="3287078" cy="26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2" name="Picture 1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2747" y="5771197"/>
              <a:ext cx="2477453" cy="283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1219200" y="5284467"/>
            <a:ext cx="6912769" cy="659133"/>
            <a:chOff x="1396366" y="6096000"/>
            <a:chExt cx="6912769" cy="659133"/>
          </a:xfrm>
        </p:grpSpPr>
        <p:pic>
          <p:nvPicPr>
            <p:cNvPr id="11283" name="Picture 19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66" y="6096000"/>
              <a:ext cx="1959293" cy="315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5" name="Picture 21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2586" y="6133862"/>
              <a:ext cx="1716405" cy="283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6" name="Picture 22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166" y="6447475"/>
              <a:ext cx="5464969" cy="30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381000" y="5943600"/>
            <a:ext cx="8081768" cy="331946"/>
            <a:chOff x="381000" y="5943600"/>
            <a:chExt cx="8081768" cy="331946"/>
          </a:xfrm>
        </p:grpSpPr>
        <p:pic>
          <p:nvPicPr>
            <p:cNvPr id="11287" name="Picture 23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5943600"/>
              <a:ext cx="3181826" cy="331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8" name="Picture 2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725" y="5984081"/>
              <a:ext cx="340043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246687"/>
              </p:ext>
            </p:extLst>
          </p:nvPr>
        </p:nvGraphicFramePr>
        <p:xfrm>
          <a:off x="1296353" y="1752600"/>
          <a:ext cx="3201987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3" name="Formula" r:id="rId20" imgW="2001600" imgH="172800" progId="Equation.Ribbit">
                  <p:embed/>
                </p:oleObj>
              </mc:Choice>
              <mc:Fallback>
                <p:oleObj name="Formula" r:id="rId20" imgW="2001600" imgH="17280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353" y="1752600"/>
                        <a:ext cx="3201987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097876"/>
              </p:ext>
            </p:extLst>
          </p:nvPr>
        </p:nvGraphicFramePr>
        <p:xfrm>
          <a:off x="1280160" y="3962400"/>
          <a:ext cx="433387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4" name="Formula" r:id="rId22" imgW="2710440" imgH="172800" progId="Equation.Ribbit">
                  <p:embed/>
                </p:oleObj>
              </mc:Choice>
              <mc:Fallback>
                <p:oleObj name="Formula" r:id="rId22" imgW="2710440" imgH="17280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160" y="3962400"/>
                        <a:ext cx="4333875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1726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一些推论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46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544056"/>
              </p:ext>
            </p:extLst>
          </p:nvPr>
        </p:nvGraphicFramePr>
        <p:xfrm>
          <a:off x="458788" y="1751013"/>
          <a:ext cx="3579812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8" name="Formula" r:id="rId3" imgW="2237760" imgH="175320" progId="Equation.Ribbit">
                  <p:embed/>
                </p:oleObj>
              </mc:Choice>
              <mc:Fallback>
                <p:oleObj name="Formula" r:id="rId3" imgW="2237760" imgH="1753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751013"/>
                        <a:ext cx="3579812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002376"/>
              </p:ext>
            </p:extLst>
          </p:nvPr>
        </p:nvGraphicFramePr>
        <p:xfrm>
          <a:off x="457200" y="2284413"/>
          <a:ext cx="7600951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9" name="Formula" r:id="rId5" imgW="4752360" imgH="176760" progId="Equation.Ribbit">
                  <p:embed/>
                </p:oleObj>
              </mc:Choice>
              <mc:Fallback>
                <p:oleObj name="Formula" r:id="rId5" imgW="4752360" imgH="1767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84413"/>
                        <a:ext cx="7600951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68000" y="2743200"/>
            <a:ext cx="5587043" cy="762000"/>
            <a:chOff x="468000" y="2743200"/>
            <a:chExt cx="5587043" cy="762000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0482340"/>
                </p:ext>
              </p:extLst>
            </p:nvPr>
          </p:nvGraphicFramePr>
          <p:xfrm>
            <a:off x="468000" y="2743200"/>
            <a:ext cx="3360738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0" name="Formula" r:id="rId7" imgW="2102040" imgH="174240" progId="Equation.Ribbit">
                    <p:embed/>
                  </p:oleObj>
                </mc:Choice>
                <mc:Fallback>
                  <p:oleObj name="Formula" r:id="rId7" imgW="2102040" imgH="174240" progId="Equation.Ribbit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000" y="2743200"/>
                          <a:ext cx="3360738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8135469"/>
                </p:ext>
              </p:extLst>
            </p:nvPr>
          </p:nvGraphicFramePr>
          <p:xfrm>
            <a:off x="1100138" y="3200400"/>
            <a:ext cx="4214812" cy="282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1" name="Formula" r:id="rId9" imgW="2635560" imgH="176760" progId="Equation.Ribbit">
                    <p:embed/>
                  </p:oleObj>
                </mc:Choice>
                <mc:Fallback>
                  <p:oleObj name="Formula" r:id="rId9" imgW="2635560" imgH="176760" progId="Equation.Ribbit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0138" y="3200400"/>
                          <a:ext cx="4214812" cy="282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" name="Picture 2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3213735"/>
              <a:ext cx="340043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562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紧致性</a:t>
            </a:r>
            <a:r>
              <a:rPr lang="en-US" altLang="zh-CN" dirty="0" smtClean="0"/>
              <a:t>(Compactness)</a:t>
            </a:r>
            <a:r>
              <a:rPr lang="zh-CN" altLang="en-US" dirty="0" smtClean="0"/>
              <a:t>定理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47</a:t>
            </a:fld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384030" y="4050680"/>
            <a:ext cx="8683770" cy="331708"/>
            <a:chOff x="304800" y="4359853"/>
            <a:chExt cx="8683770" cy="331708"/>
          </a:xfrm>
        </p:grpSpPr>
        <p:pic>
          <p:nvPicPr>
            <p:cNvPr id="13319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4359853"/>
              <a:ext cx="510064" cy="275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646" y="4392000"/>
              <a:ext cx="8152924" cy="299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332163" y="4393459"/>
            <a:ext cx="6678237" cy="291465"/>
            <a:chOff x="285750" y="4691562"/>
            <a:chExt cx="6678237" cy="291465"/>
          </a:xfrm>
        </p:grpSpPr>
        <p:pic>
          <p:nvPicPr>
            <p:cNvPr id="1332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0" y="4691562"/>
              <a:ext cx="323850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2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27" y="4715851"/>
              <a:ext cx="6347460" cy="26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46" y="4845545"/>
            <a:ext cx="4776788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00" y="5213211"/>
            <a:ext cx="4971098" cy="34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399358" y="5648022"/>
            <a:ext cx="8061095" cy="308134"/>
            <a:chOff x="399358" y="5864542"/>
            <a:chExt cx="8061095" cy="308134"/>
          </a:xfrm>
        </p:grpSpPr>
        <p:pic>
          <p:nvPicPr>
            <p:cNvPr id="13325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58" y="5864542"/>
              <a:ext cx="2882265" cy="30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6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758" y="5929788"/>
              <a:ext cx="226695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91617"/>
              </p:ext>
            </p:extLst>
          </p:nvPr>
        </p:nvGraphicFramePr>
        <p:xfrm>
          <a:off x="381000" y="1447800"/>
          <a:ext cx="81486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1" name="Formula" r:id="rId11" imgW="5096520" imgH="188280" progId="Equation.Ribbit">
                  <p:embed/>
                </p:oleObj>
              </mc:Choice>
              <mc:Fallback>
                <p:oleObj name="Formula" r:id="rId11" imgW="5096520" imgH="18828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47800"/>
                        <a:ext cx="81486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945834"/>
              </p:ext>
            </p:extLst>
          </p:nvPr>
        </p:nvGraphicFramePr>
        <p:xfrm>
          <a:off x="399358" y="3749055"/>
          <a:ext cx="746283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2" name="Formula" r:id="rId13" imgW="4667400" imgH="186840" progId="Equation.Ribbit">
                  <p:embed/>
                </p:oleObj>
              </mc:Choice>
              <mc:Fallback>
                <p:oleObj name="Formula" r:id="rId13" imgW="4667400" imgH="18684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358" y="3749055"/>
                        <a:ext cx="7462838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601803"/>
              </p:ext>
            </p:extLst>
          </p:nvPr>
        </p:nvGraphicFramePr>
        <p:xfrm>
          <a:off x="381000" y="2590800"/>
          <a:ext cx="62849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3" name="Formula" r:id="rId15" imgW="3930840" imgH="188280" progId="Equation.Ribbit">
                  <p:embed/>
                </p:oleObj>
              </mc:Choice>
              <mc:Fallback>
                <p:oleObj name="Formula" r:id="rId15" imgW="3930840" imgH="18828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590800"/>
                        <a:ext cx="6284912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621107"/>
              </p:ext>
            </p:extLst>
          </p:nvPr>
        </p:nvGraphicFramePr>
        <p:xfrm>
          <a:off x="381000" y="2133600"/>
          <a:ext cx="6240463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4" name="Formula" r:id="rId17" imgW="3902760" imgH="176760" progId="Equation.Ribbit">
                  <p:embed/>
                </p:oleObj>
              </mc:Choice>
              <mc:Fallback>
                <p:oleObj name="Formula" r:id="rId17" imgW="3902760" imgH="17676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133600"/>
                        <a:ext cx="6240463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373156"/>
              </p:ext>
            </p:extLst>
          </p:nvPr>
        </p:nvGraphicFramePr>
        <p:xfrm>
          <a:off x="827300" y="1752600"/>
          <a:ext cx="137160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5" name="Formula" r:id="rId19" imgW="857520" imgH="175320" progId="Equation.Ribbit">
                  <p:embed/>
                </p:oleObj>
              </mc:Choice>
              <mc:Fallback>
                <p:oleObj name="Formula" r:id="rId19" imgW="857520" imgH="17532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00" y="1752600"/>
                        <a:ext cx="1371600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81000" y="3048000"/>
            <a:ext cx="7604125" cy="621680"/>
            <a:chOff x="381000" y="3048000"/>
            <a:chExt cx="7604125" cy="621680"/>
          </a:xfrm>
        </p:grpSpPr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7869506"/>
                </p:ext>
              </p:extLst>
            </p:nvPr>
          </p:nvGraphicFramePr>
          <p:xfrm>
            <a:off x="381000" y="3048000"/>
            <a:ext cx="7604125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46" name="Formula" r:id="rId21" imgW="4756320" imgH="186840" progId="Equation.Ribbit">
                    <p:embed/>
                  </p:oleObj>
                </mc:Choice>
                <mc:Fallback>
                  <p:oleObj name="Formula" r:id="rId21" imgW="4756320" imgH="186840" progId="Equation.Ribbit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" y="3048000"/>
                          <a:ext cx="7604125" cy="303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7131280"/>
                </p:ext>
              </p:extLst>
            </p:nvPr>
          </p:nvGraphicFramePr>
          <p:xfrm>
            <a:off x="827400" y="3368055"/>
            <a:ext cx="2944812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47" name="Formula" r:id="rId23" imgW="1841760" imgH="186840" progId="Equation.Ribbit">
                    <p:embed/>
                  </p:oleObj>
                </mc:Choice>
                <mc:Fallback>
                  <p:oleObj name="Formula" r:id="rId23" imgW="1841760" imgH="186840" progId="Equation.Ribbit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400" y="3368055"/>
                          <a:ext cx="2944812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928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紧致性定理的证明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7" y="3270670"/>
            <a:ext cx="3570446" cy="33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7" y="3747655"/>
            <a:ext cx="2679859" cy="26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7" y="5010150"/>
            <a:ext cx="5319236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426393"/>
            <a:ext cx="2647474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74" y="5410200"/>
            <a:ext cx="547306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52452"/>
            <a:ext cx="2339816" cy="27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直接连接符 18"/>
          <p:cNvCxnSpPr/>
          <p:nvPr/>
        </p:nvCxnSpPr>
        <p:spPr>
          <a:xfrm>
            <a:off x="364764" y="5334000"/>
            <a:ext cx="5400242" cy="0"/>
          </a:xfrm>
          <a:prstGeom prst="line">
            <a:avLst/>
          </a:prstGeom>
          <a:ln w="57150">
            <a:solidFill>
              <a:srgbClr val="FB8C83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43407" y="2918980"/>
            <a:ext cx="4388168" cy="315754"/>
            <a:chOff x="243407" y="2918980"/>
            <a:chExt cx="4388168" cy="315754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407" y="2918980"/>
              <a:ext cx="4388168" cy="315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直接连接符 19"/>
            <p:cNvCxnSpPr/>
            <p:nvPr/>
          </p:nvCxnSpPr>
          <p:spPr>
            <a:xfrm>
              <a:off x="255270" y="3234734"/>
              <a:ext cx="4317206" cy="0"/>
            </a:xfrm>
            <a:prstGeom prst="line">
              <a:avLst/>
            </a:prstGeom>
            <a:ln w="57150">
              <a:solidFill>
                <a:srgbClr val="FB8C83">
                  <a:alpha val="6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301625" y="1371600"/>
            <a:ext cx="6355715" cy="1478915"/>
            <a:chOff x="301625" y="1371600"/>
            <a:chExt cx="6355715" cy="1478915"/>
          </a:xfrm>
        </p:grpSpPr>
        <p:pic>
          <p:nvPicPr>
            <p:cNvPr id="44036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371600"/>
              <a:ext cx="5742940" cy="1478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25" y="1371600"/>
              <a:ext cx="917575" cy="25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342000" y="4192587"/>
            <a:ext cx="8135937" cy="684213"/>
            <a:chOff x="342000" y="4192587"/>
            <a:chExt cx="8135937" cy="684213"/>
          </a:xfrm>
        </p:grpSpPr>
        <p:grpSp>
          <p:nvGrpSpPr>
            <p:cNvPr id="6" name="组合 5"/>
            <p:cNvGrpSpPr/>
            <p:nvPr/>
          </p:nvGrpSpPr>
          <p:grpSpPr>
            <a:xfrm>
              <a:off x="990600" y="4569142"/>
              <a:ext cx="6636068" cy="307658"/>
              <a:chOff x="1220152" y="4551630"/>
              <a:chExt cx="6636068" cy="307658"/>
            </a:xfrm>
          </p:grpSpPr>
          <p:pic>
            <p:nvPicPr>
              <p:cNvPr id="14343" name="Picture 7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952" y="4580616"/>
                <a:ext cx="510064" cy="267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44" name="Picture 8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5016" y="4551630"/>
                <a:ext cx="5821204" cy="3076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47" name="Picture 11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152" y="4572000"/>
                <a:ext cx="259080" cy="267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1214047"/>
                </p:ext>
              </p:extLst>
            </p:nvPr>
          </p:nvGraphicFramePr>
          <p:xfrm>
            <a:off x="342000" y="4192587"/>
            <a:ext cx="8135937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96" name="Formula" r:id="rId15" imgW="5087880" imgH="186840" progId="Equation.Ribbit">
                    <p:embed/>
                  </p:oleObj>
                </mc:Choice>
                <mc:Fallback>
                  <p:oleObj name="Formula" r:id="rId15" imgW="5087880" imgH="186840" progId="Equation.Ribbit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000" y="4192587"/>
                          <a:ext cx="8135937" cy="303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0959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28600"/>
            <a:ext cx="5861685" cy="31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00" y="603884"/>
            <a:ext cx="7869555" cy="30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457200" y="911542"/>
            <a:ext cx="3429000" cy="307658"/>
            <a:chOff x="304800" y="860368"/>
            <a:chExt cx="3429000" cy="307658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875824"/>
              <a:ext cx="291465" cy="26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4" y="860368"/>
              <a:ext cx="3181826" cy="30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460057" y="1335513"/>
            <a:ext cx="6169343" cy="607220"/>
            <a:chOff x="325582" y="1335513"/>
            <a:chExt cx="6169343" cy="607220"/>
          </a:xfrm>
        </p:grpSpPr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82" y="1335513"/>
              <a:ext cx="6169343" cy="315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7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53" y="1651268"/>
              <a:ext cx="1894523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0976" y="1671508"/>
              <a:ext cx="639604" cy="250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228600" y="2199322"/>
            <a:ext cx="4163273" cy="696278"/>
            <a:chOff x="332509" y="2043895"/>
            <a:chExt cx="4163273" cy="696278"/>
          </a:xfrm>
        </p:grpSpPr>
        <p:pic>
          <p:nvPicPr>
            <p:cNvPr id="15369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09" y="2133601"/>
              <a:ext cx="396716" cy="340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0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378" y="2043895"/>
              <a:ext cx="3230404" cy="696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49" y="3405187"/>
            <a:ext cx="4930616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" y="3810001"/>
            <a:ext cx="2064544" cy="35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" y="4187018"/>
            <a:ext cx="5764530" cy="34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924494" y="4597503"/>
            <a:ext cx="3987766" cy="309777"/>
            <a:chOff x="1629127" y="4597503"/>
            <a:chExt cx="3987766" cy="309777"/>
          </a:xfrm>
        </p:grpSpPr>
        <p:pic>
          <p:nvPicPr>
            <p:cNvPr id="15375" name="Picture 1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27" y="4597503"/>
              <a:ext cx="2080736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6" name="Picture 1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4648200"/>
              <a:ext cx="1959293" cy="259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77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45" y="5105401"/>
            <a:ext cx="5124926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924142" y="5486400"/>
            <a:ext cx="3038258" cy="323850"/>
            <a:chOff x="924142" y="5486400"/>
            <a:chExt cx="3038258" cy="323850"/>
          </a:xfrm>
        </p:grpSpPr>
        <p:pic>
          <p:nvPicPr>
            <p:cNvPr id="15378" name="Picture 1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142" y="5486400"/>
              <a:ext cx="2501741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Picture 2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047" y="5502852"/>
              <a:ext cx="534353" cy="26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3962400" y="5497200"/>
            <a:ext cx="4956856" cy="294000"/>
            <a:chOff x="3962400" y="5497200"/>
            <a:chExt cx="4956856" cy="294000"/>
          </a:xfrm>
        </p:grpSpPr>
        <p:pic>
          <p:nvPicPr>
            <p:cNvPr id="15381" name="Picture 2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5505450"/>
              <a:ext cx="1238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3" name="Picture 23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7835" y="5505451"/>
              <a:ext cx="858203" cy="275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4" name="Picture 24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570" y="5497200"/>
              <a:ext cx="3821430" cy="29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5" name="Picture 25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3523" y="5629275"/>
              <a:ext cx="145733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86" name="Picture 2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80" y="5844887"/>
            <a:ext cx="1311593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7" name="Picture 2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87" y="5836791"/>
            <a:ext cx="3392329" cy="29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直接连接符 33"/>
          <p:cNvCxnSpPr/>
          <p:nvPr/>
        </p:nvCxnSpPr>
        <p:spPr>
          <a:xfrm>
            <a:off x="152400" y="544354"/>
            <a:ext cx="6055994" cy="0"/>
          </a:xfrm>
          <a:prstGeom prst="line">
            <a:avLst/>
          </a:prstGeom>
          <a:ln w="57150">
            <a:solidFill>
              <a:srgbClr val="FB8C83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364764" y="3020854"/>
            <a:ext cx="7445201" cy="331946"/>
            <a:chOff x="364764" y="2792254"/>
            <a:chExt cx="7445201" cy="331946"/>
          </a:xfrm>
        </p:grpSpPr>
        <p:pic>
          <p:nvPicPr>
            <p:cNvPr id="15371" name="Picture 11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04" y="2792254"/>
              <a:ext cx="7424261" cy="331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6" name="直接连接符 35"/>
            <p:cNvCxnSpPr/>
            <p:nvPr/>
          </p:nvCxnSpPr>
          <p:spPr>
            <a:xfrm>
              <a:off x="364764" y="3124200"/>
              <a:ext cx="7445201" cy="0"/>
            </a:xfrm>
            <a:prstGeom prst="line">
              <a:avLst/>
            </a:prstGeom>
            <a:ln w="57150">
              <a:solidFill>
                <a:srgbClr val="FB8C83">
                  <a:alpha val="6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71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命题的定义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5</a:t>
            </a:fld>
            <a:endParaRPr lang="en-US" altLang="zh-CN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541113"/>
              </p:ext>
            </p:extLst>
          </p:nvPr>
        </p:nvGraphicFramePr>
        <p:xfrm>
          <a:off x="609600" y="1449388"/>
          <a:ext cx="2044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4" name="Formula" r:id="rId3" imgW="1031400" imgH="186840" progId="Equation.Ribbit">
                  <p:embed/>
                </p:oleObj>
              </mc:Choice>
              <mc:Fallback>
                <p:oleObj name="Formula" r:id="rId3" imgW="1031400" imgH="18684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449388"/>
                        <a:ext cx="2044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953205"/>
              </p:ext>
            </p:extLst>
          </p:nvPr>
        </p:nvGraphicFramePr>
        <p:xfrm>
          <a:off x="990600" y="1905000"/>
          <a:ext cx="22494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5" name="Formula" r:id="rId5" imgW="1134360" imgH="175320" progId="Equation.Ribbit">
                  <p:embed/>
                </p:oleObj>
              </mc:Choice>
              <mc:Fallback>
                <p:oleObj name="Formula" r:id="rId5" imgW="1134360" imgH="17532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905000"/>
                        <a:ext cx="224948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743667"/>
              </p:ext>
            </p:extLst>
          </p:nvPr>
        </p:nvGraphicFramePr>
        <p:xfrm>
          <a:off x="990600" y="2368550"/>
          <a:ext cx="31115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6" name="Formula" r:id="rId7" imgW="1569960" imgH="175320" progId="Equation.Ribbit">
                  <p:embed/>
                </p:oleObj>
              </mc:Choice>
              <mc:Fallback>
                <p:oleObj name="Formula" r:id="rId7" imgW="1569960" imgH="17532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68550"/>
                        <a:ext cx="31115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06107"/>
              </p:ext>
            </p:extLst>
          </p:nvPr>
        </p:nvGraphicFramePr>
        <p:xfrm>
          <a:off x="990600" y="3276600"/>
          <a:ext cx="22875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7" name="Formula" r:id="rId9" imgW="1154520" imgH="175320" progId="Equation.Ribbit">
                  <p:embed/>
                </p:oleObj>
              </mc:Choice>
              <mc:Fallback>
                <p:oleObj name="Formula" r:id="rId9" imgW="1154520" imgH="17532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276600"/>
                        <a:ext cx="228758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67076"/>
              </p:ext>
            </p:extLst>
          </p:nvPr>
        </p:nvGraphicFramePr>
        <p:xfrm>
          <a:off x="1371600" y="2743200"/>
          <a:ext cx="59832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8" name="Formula" r:id="rId11" imgW="3018960" imgH="188280" progId="Equation.Ribbit">
                  <p:embed/>
                </p:oleObj>
              </mc:Choice>
              <mc:Fallback>
                <p:oleObj name="Formula" r:id="rId11" imgW="3018960" imgH="18828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743200"/>
                        <a:ext cx="59832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88962" y="3866573"/>
            <a:ext cx="6878638" cy="1426152"/>
            <a:chOff x="588962" y="3866573"/>
            <a:chExt cx="6878638" cy="1426152"/>
          </a:xfrm>
        </p:grpSpPr>
        <p:grpSp>
          <p:nvGrpSpPr>
            <p:cNvPr id="10" name="组合 9"/>
            <p:cNvGrpSpPr/>
            <p:nvPr/>
          </p:nvGrpSpPr>
          <p:grpSpPr>
            <a:xfrm>
              <a:off x="588962" y="3866573"/>
              <a:ext cx="6878638" cy="911802"/>
              <a:chOff x="381000" y="3726873"/>
              <a:chExt cx="6878638" cy="91180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81000" y="3726873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也</a:t>
                </a:r>
                <a:r>
                  <a:rPr lang="zh-CN" altLang="en-US" sz="24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可以用</a:t>
                </a:r>
                <a:r>
                  <a:rPr lang="en-US" altLang="zh-CN" sz="2400" dirty="0" err="1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Bacus-Naur</a:t>
                </a:r>
                <a:r>
                  <a:rPr lang="en-US" altLang="zh-CN" sz="24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 Form</a:t>
                </a:r>
                <a:r>
                  <a:rPr lang="zh-CN" altLang="en-US" sz="24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定义命题为：</a:t>
                </a:r>
                <a:endParaRPr lang="zh-CN" altLang="en-US" sz="2400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7" name="对象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8749024"/>
                  </p:ext>
                </p:extLst>
              </p:nvPr>
            </p:nvGraphicFramePr>
            <p:xfrm>
              <a:off x="1098550" y="4279900"/>
              <a:ext cx="6161088" cy="358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49" name="Formula" r:id="rId13" imgW="3107880" imgH="180360" progId="Equation.Ribbit">
                      <p:embed/>
                    </p:oleObj>
                  </mc:Choice>
                  <mc:Fallback>
                    <p:oleObj name="Formula" r:id="rId13" imgW="3107880" imgH="18036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098550" y="4279900"/>
                            <a:ext cx="6161088" cy="3587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1249773"/>
                </p:ext>
              </p:extLst>
            </p:nvPr>
          </p:nvGraphicFramePr>
          <p:xfrm>
            <a:off x="665162" y="4953000"/>
            <a:ext cx="179705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50" name="Formula" r:id="rId15" imgW="906840" imgH="171720" progId="Equation.Ribbit">
                    <p:embed/>
                  </p:oleObj>
                </mc:Choice>
                <mc:Fallback>
                  <p:oleObj name="Formula" r:id="rId15" imgW="906840" imgH="171720" progId="Equation.Ribbit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5162" y="4953000"/>
                          <a:ext cx="179705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7109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50</a:t>
            </a:fld>
            <a:endParaRPr lang="en-US" altLang="zh-C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50556"/>
            <a:ext cx="2461260" cy="41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183956"/>
            <a:ext cx="3157538" cy="30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06574"/>
            <a:ext cx="6995160" cy="31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219200" y="1822328"/>
            <a:ext cx="2983230" cy="307658"/>
            <a:chOff x="1219200" y="1628972"/>
            <a:chExt cx="2983230" cy="307658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28972"/>
              <a:ext cx="267176" cy="30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090" y="1669454"/>
              <a:ext cx="2720340" cy="26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27" y="2206186"/>
            <a:ext cx="5651183" cy="30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1" y="2702479"/>
            <a:ext cx="4291013" cy="31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18233"/>
            <a:ext cx="5513546" cy="27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1268426" y="3343356"/>
            <a:ext cx="3861911" cy="334008"/>
            <a:chOff x="1268426" y="3150000"/>
            <a:chExt cx="3861911" cy="334008"/>
          </a:xfrm>
        </p:grpSpPr>
        <p:pic>
          <p:nvPicPr>
            <p:cNvPr id="16394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426" y="3176350"/>
              <a:ext cx="1854041" cy="30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5" name="Picture 1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467" y="3150000"/>
              <a:ext cx="2007870" cy="30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53" y="3708970"/>
            <a:ext cx="2882265" cy="29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276089" y="4052556"/>
            <a:ext cx="4799821" cy="317037"/>
            <a:chOff x="1276089" y="3859200"/>
            <a:chExt cx="4799821" cy="317037"/>
          </a:xfrm>
        </p:grpSpPr>
        <p:pic>
          <p:nvPicPr>
            <p:cNvPr id="16397" name="Picture 1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089" y="3900964"/>
              <a:ext cx="2258854" cy="275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8" name="Picture 1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591" y="3859200"/>
              <a:ext cx="2550319" cy="299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9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01513"/>
            <a:ext cx="3157538" cy="34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506946" y="4953000"/>
            <a:ext cx="8347018" cy="323850"/>
            <a:chOff x="506946" y="4953000"/>
            <a:chExt cx="8347018" cy="323850"/>
          </a:xfrm>
        </p:grpSpPr>
        <p:pic>
          <p:nvPicPr>
            <p:cNvPr id="16402" name="Picture 1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" y="4953000"/>
              <a:ext cx="827436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直接连接符 21"/>
            <p:cNvCxnSpPr/>
            <p:nvPr/>
          </p:nvCxnSpPr>
          <p:spPr>
            <a:xfrm>
              <a:off x="506946" y="5276850"/>
              <a:ext cx="6055994" cy="0"/>
            </a:xfrm>
            <a:prstGeom prst="line">
              <a:avLst/>
            </a:prstGeom>
            <a:ln w="57150">
              <a:solidFill>
                <a:srgbClr val="FB8C83">
                  <a:alpha val="6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2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</a:t>
            </a:r>
            <a:r>
              <a:rPr lang="zh-CN" altLang="en-US" dirty="0" smtClean="0"/>
              <a:t>讲小结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命题逻辑的语法</a:t>
            </a:r>
            <a:endParaRPr lang="en-US" altLang="zh-CN" dirty="0" smtClean="0"/>
          </a:p>
          <a:p>
            <a:r>
              <a:rPr lang="zh-CN" altLang="en-US" dirty="0" smtClean="0"/>
              <a:t>命题逻辑的语义</a:t>
            </a:r>
            <a:endParaRPr lang="en-US" altLang="zh-CN" dirty="0" smtClean="0"/>
          </a:p>
          <a:p>
            <a:r>
              <a:rPr lang="zh-CN" altLang="en-US" dirty="0" smtClean="0"/>
              <a:t>自然推理系统</a:t>
            </a:r>
            <a:r>
              <a:rPr lang="en-US" altLang="zh-CN" dirty="0" smtClean="0"/>
              <a:t>G’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个重要的定理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Soundness</a:t>
            </a:r>
          </a:p>
          <a:p>
            <a:pPr lvl="1"/>
            <a:r>
              <a:rPr lang="en-US" altLang="zh-CN" dirty="0" smtClean="0"/>
              <a:t>Completeness</a:t>
            </a:r>
          </a:p>
          <a:p>
            <a:pPr lvl="1"/>
            <a:r>
              <a:rPr lang="en-US" altLang="zh-CN" dirty="0" smtClean="0"/>
              <a:t>Compactness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089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sz="3200" b="1" dirty="0" smtClean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endParaRPr lang="en-US" altLang="zh-CN" sz="3200" b="1" dirty="0" smtClean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r>
              <a:rPr lang="en-US" altLang="zh-CN" sz="3200" b="1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The End of Lecture 1</a:t>
            </a:r>
            <a:endParaRPr lang="zh-CN" altLang="en-US" sz="32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52</a:t>
            </a:fld>
            <a:endParaRPr lang="en-US" altLang="zh-CN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52054"/>
            <a:ext cx="32289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24187" y="32766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D2761A"/>
                </a:solidFill>
                <a:latin typeface="Comic Sans MS" panose="030F0702030302020204" pitchFamily="66" charset="0"/>
              </a:rPr>
              <a:t>Propositional Logic is Just Like a bowl of noodles like this!</a:t>
            </a:r>
          </a:p>
          <a:p>
            <a:pPr algn="ctr"/>
            <a:endParaRPr lang="en-US" altLang="zh-CN" sz="1600" dirty="0">
              <a:solidFill>
                <a:srgbClr val="D2761A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altLang="zh-CN" sz="1600" dirty="0" smtClean="0">
                <a:solidFill>
                  <a:srgbClr val="D2761A"/>
                </a:solidFill>
                <a:latin typeface="Comic Sans MS" panose="030F0702030302020204" pitchFamily="66" charset="0"/>
              </a:rPr>
              <a:t>Do you wish to add </a:t>
            </a:r>
            <a:r>
              <a:rPr lang="en-US" altLang="zh-CN" sz="1600" dirty="0" err="1" smtClean="0">
                <a:solidFill>
                  <a:srgbClr val="D2761A"/>
                </a:solidFill>
                <a:latin typeface="Comic Sans MS" panose="030F0702030302020204" pitchFamily="66" charset="0"/>
              </a:rPr>
              <a:t>sth</a:t>
            </a:r>
            <a:r>
              <a:rPr lang="en-US" altLang="zh-CN" sz="1600" dirty="0" smtClean="0">
                <a:solidFill>
                  <a:srgbClr val="D2761A"/>
                </a:solidFill>
                <a:latin typeface="Comic Sans MS" panose="030F0702030302020204" pitchFamily="66" charset="0"/>
              </a:rPr>
              <a:t> to it?</a:t>
            </a:r>
            <a:endParaRPr lang="zh-CN" altLang="en-US" sz="1600" dirty="0">
              <a:solidFill>
                <a:srgbClr val="D2761A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6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41628"/>
              </p:ext>
            </p:extLst>
          </p:nvPr>
        </p:nvGraphicFramePr>
        <p:xfrm>
          <a:off x="533400" y="1447800"/>
          <a:ext cx="31003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3" name="Formula" r:id="rId3" imgW="1566000" imgH="176760" progId="Equation.Ribbit">
                  <p:embed/>
                </p:oleObj>
              </mc:Choice>
              <mc:Fallback>
                <p:oleObj name="Formula" r:id="rId3" imgW="1566000" imgH="1767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47800"/>
                        <a:ext cx="31003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2530"/>
              </p:ext>
            </p:extLst>
          </p:nvPr>
        </p:nvGraphicFramePr>
        <p:xfrm>
          <a:off x="3276600" y="2971800"/>
          <a:ext cx="24812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4" name="Formula" r:id="rId5" imgW="1252440" imgH="180360" progId="Equation.Ribbit">
                  <p:embed/>
                </p:oleObj>
              </mc:Choice>
              <mc:Fallback>
                <p:oleObj name="Formula" r:id="rId5" imgW="1252440" imgH="1803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71800"/>
                        <a:ext cx="2481262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494361"/>
              </p:ext>
            </p:extLst>
          </p:nvPr>
        </p:nvGraphicFramePr>
        <p:xfrm>
          <a:off x="3581400" y="2514600"/>
          <a:ext cx="17827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5" name="Formula" r:id="rId7" imgW="900720" imgH="180360" progId="Equation.Ribbit">
                  <p:embed/>
                </p:oleObj>
              </mc:Choice>
              <mc:Fallback>
                <p:oleObj name="Formula" r:id="rId7" imgW="900720" imgH="18036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514600"/>
                        <a:ext cx="17827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674643"/>
              </p:ext>
            </p:extLst>
          </p:nvPr>
        </p:nvGraphicFramePr>
        <p:xfrm>
          <a:off x="934244" y="1981200"/>
          <a:ext cx="74612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6" name="Formula" r:id="rId9" imgW="3765600" imgH="175320" progId="Equation.Ribbit">
                  <p:embed/>
                </p:oleObj>
              </mc:Choice>
              <mc:Fallback>
                <p:oleObj name="Formula" r:id="rId9" imgW="3765600" imgH="17532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244" y="1981200"/>
                        <a:ext cx="74612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071528"/>
              </p:ext>
            </p:extLst>
          </p:nvPr>
        </p:nvGraphicFramePr>
        <p:xfrm>
          <a:off x="952500" y="3429000"/>
          <a:ext cx="24003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7" name="Formula" r:id="rId11" imgW="1211760" imgH="184320" progId="Equation.Ribbit">
                  <p:embed/>
                </p:oleObj>
              </mc:Choice>
              <mc:Fallback>
                <p:oleObj name="Formula" r:id="rId11" imgW="1211760" imgH="18432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3429000"/>
                        <a:ext cx="240030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0458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7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02348"/>
              </p:ext>
            </p:extLst>
          </p:nvPr>
        </p:nvGraphicFramePr>
        <p:xfrm>
          <a:off x="762000" y="1219200"/>
          <a:ext cx="73088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7" name="Formula" r:id="rId3" imgW="3689640" imgH="188280" progId="Equation.Ribbit">
                  <p:embed/>
                </p:oleObj>
              </mc:Choice>
              <mc:Fallback>
                <p:oleObj name="Formula" r:id="rId3" imgW="3689640" imgH="188280" progId="Equation.Ribbit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73088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873491"/>
              </p:ext>
            </p:extLst>
          </p:nvPr>
        </p:nvGraphicFramePr>
        <p:xfrm>
          <a:off x="990600" y="1676400"/>
          <a:ext cx="21986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8" name="Formula" r:id="rId5" imgW="1110240" imgH="176760" progId="Equation.Ribbit">
                  <p:embed/>
                </p:oleObj>
              </mc:Choice>
              <mc:Fallback>
                <p:oleObj name="Formula" r:id="rId5" imgW="1110240" imgH="17676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76400"/>
                        <a:ext cx="21986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878355"/>
              </p:ext>
            </p:extLst>
          </p:nvPr>
        </p:nvGraphicFramePr>
        <p:xfrm>
          <a:off x="1065213" y="2316163"/>
          <a:ext cx="209867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9" name="Formula" r:id="rId7" imgW="1059480" imgH="158760" progId="Equation.Ribbit">
                  <p:embed/>
                </p:oleObj>
              </mc:Choice>
              <mc:Fallback>
                <p:oleObj name="Formula" r:id="rId7" imgW="1059480" imgH="15876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2316163"/>
                        <a:ext cx="209867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344803"/>
              </p:ext>
            </p:extLst>
          </p:nvPr>
        </p:nvGraphicFramePr>
        <p:xfrm>
          <a:off x="1066800" y="2827338"/>
          <a:ext cx="49958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0" name="Formula" r:id="rId9" imgW="2521080" imgH="188280" progId="Equation.Ribbit">
                  <p:embed/>
                </p:oleObj>
              </mc:Choice>
              <mc:Fallback>
                <p:oleObj name="Formula" r:id="rId9" imgW="2521080" imgH="18828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827338"/>
                        <a:ext cx="499586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206159"/>
              </p:ext>
            </p:extLst>
          </p:nvPr>
        </p:nvGraphicFramePr>
        <p:xfrm>
          <a:off x="1066800" y="3368675"/>
          <a:ext cx="31305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" name="Formula" r:id="rId11" imgW="1580040" imgH="174240" progId="Equation.Ribbit">
                  <p:embed/>
                </p:oleObj>
              </mc:Choice>
              <mc:Fallback>
                <p:oleObj name="Formula" r:id="rId11" imgW="1580040" imgH="174240" progId="Equation.Ribbit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68675"/>
                        <a:ext cx="31305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68865"/>
              </p:ext>
            </p:extLst>
          </p:nvPr>
        </p:nvGraphicFramePr>
        <p:xfrm>
          <a:off x="1508125" y="3749675"/>
          <a:ext cx="57308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2" name="Formula" r:id="rId13" imgW="2890800" imgH="184320" progId="Equation.Ribbit">
                  <p:embed/>
                </p:oleObj>
              </mc:Choice>
              <mc:Fallback>
                <p:oleObj name="Formula" r:id="rId13" imgW="2890800" imgH="18432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3749675"/>
                        <a:ext cx="573087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112722"/>
              </p:ext>
            </p:extLst>
          </p:nvPr>
        </p:nvGraphicFramePr>
        <p:xfrm>
          <a:off x="914400" y="4376738"/>
          <a:ext cx="79025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3" name="Formula" r:id="rId15" imgW="3986640" imgH="174240" progId="Equation.Ribbit">
                  <p:embed/>
                </p:oleObj>
              </mc:Choice>
              <mc:Fallback>
                <p:oleObj name="Formula" r:id="rId15" imgW="3986640" imgH="174240" progId="Equation.Ribbit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376738"/>
                        <a:ext cx="790257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5291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括号引理（</a:t>
            </a:r>
            <a:r>
              <a:rPr lang="en-US" altLang="zh-CN" dirty="0" smtClean="0"/>
              <a:t>Parenthesis Lemma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8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15020"/>
              </p:ext>
            </p:extLst>
          </p:nvPr>
        </p:nvGraphicFramePr>
        <p:xfrm>
          <a:off x="612775" y="1601788"/>
          <a:ext cx="73120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3" name="Formula" r:id="rId3" imgW="3690720" imgH="186840" progId="Equation.Ribbit">
                  <p:embed/>
                </p:oleObj>
              </mc:Choice>
              <mc:Fallback>
                <p:oleObj name="Formula" r:id="rId3" imgW="3690720" imgH="18684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1601788"/>
                        <a:ext cx="73120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417588"/>
              </p:ext>
            </p:extLst>
          </p:nvPr>
        </p:nvGraphicFramePr>
        <p:xfrm>
          <a:off x="917575" y="2057400"/>
          <a:ext cx="340518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" name="Formula" r:id="rId5" imgW="1718640" imgH="176760" progId="Equation.Ribbit">
                  <p:embed/>
                </p:oleObj>
              </mc:Choice>
              <mc:Fallback>
                <p:oleObj name="Formula" r:id="rId5" imgW="1718640" imgH="17676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2057400"/>
                        <a:ext cx="340518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56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构造序列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FDC6-2101-43A4-8D63-D36F9858016E}" type="datetime1">
              <a:rPr lang="zh-CN" altLang="en-US" smtClean="0"/>
              <a:pPr/>
              <a:t>2018/3/20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A55A8-80A8-4423-9E8E-DCF163C705BE}" type="slidenum">
              <a:rPr lang="en-US" altLang="zh-CN" smtClean="0"/>
              <a:pPr/>
              <a:t>9</a:t>
            </a:fld>
            <a:endParaRPr lang="en-US" altLang="zh-CN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984838"/>
              </p:ext>
            </p:extLst>
          </p:nvPr>
        </p:nvGraphicFramePr>
        <p:xfrm>
          <a:off x="609600" y="1219200"/>
          <a:ext cx="69977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1" name="Formula" r:id="rId3" imgW="3531960" imgH="175320" progId="Equation.Ribbit">
                  <p:embed/>
                </p:oleObj>
              </mc:Choice>
              <mc:Fallback>
                <p:oleObj name="Formula" r:id="rId3" imgW="3531960" imgH="17532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19200"/>
                        <a:ext cx="69977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307793"/>
              </p:ext>
            </p:extLst>
          </p:nvPr>
        </p:nvGraphicFramePr>
        <p:xfrm>
          <a:off x="931862" y="1662112"/>
          <a:ext cx="35560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2" name="Formula" r:id="rId5" imgW="1796040" imgH="175320" progId="Equation.Ribbit">
                  <p:embed/>
                </p:oleObj>
              </mc:Choice>
              <mc:Fallback>
                <p:oleObj name="Formula" r:id="rId5" imgW="1796040" imgH="17532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2" y="1662112"/>
                        <a:ext cx="35560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860814"/>
              </p:ext>
            </p:extLst>
          </p:nvPr>
        </p:nvGraphicFramePr>
        <p:xfrm>
          <a:off x="990600" y="2212975"/>
          <a:ext cx="18415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3" name="Formula" r:id="rId7" imgW="930960" imgH="185760" progId="Equation.Ribbit">
                  <p:embed/>
                </p:oleObj>
              </mc:Choice>
              <mc:Fallback>
                <p:oleObj name="Formula" r:id="rId7" imgW="930960" imgH="18576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12975"/>
                        <a:ext cx="18415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764071"/>
              </p:ext>
            </p:extLst>
          </p:nvPr>
        </p:nvGraphicFramePr>
        <p:xfrm>
          <a:off x="663575" y="4378325"/>
          <a:ext cx="59658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4" name="Formula" r:id="rId9" imgW="3011400" imgH="174240" progId="Equation.Ribbit">
                  <p:embed/>
                </p:oleObj>
              </mc:Choice>
              <mc:Fallback>
                <p:oleObj name="Formula" r:id="rId9" imgW="3011400" imgH="17424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" y="4378325"/>
                        <a:ext cx="59658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768507"/>
              </p:ext>
            </p:extLst>
          </p:nvPr>
        </p:nvGraphicFramePr>
        <p:xfrm>
          <a:off x="985838" y="2755900"/>
          <a:ext cx="4195762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5" name="Formula" r:id="rId11" imgW="2118600" imgH="186840" progId="Equation.Ribbit">
                  <p:embed/>
                </p:oleObj>
              </mc:Choice>
              <mc:Fallback>
                <p:oleObj name="Formula" r:id="rId11" imgW="2118600" imgH="18684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2755900"/>
                        <a:ext cx="4195762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731079"/>
              </p:ext>
            </p:extLst>
          </p:nvPr>
        </p:nvGraphicFramePr>
        <p:xfrm>
          <a:off x="990600" y="3300413"/>
          <a:ext cx="488950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6" name="Formula" r:id="rId13" imgW="2470320" imgH="186840" progId="Equation.Ribbit">
                  <p:embed/>
                </p:oleObj>
              </mc:Choice>
              <mc:Fallback>
                <p:oleObj name="Formula" r:id="rId13" imgW="2470320" imgH="18684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300413"/>
                        <a:ext cx="4889500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58676"/>
              </p:ext>
            </p:extLst>
          </p:nvPr>
        </p:nvGraphicFramePr>
        <p:xfrm>
          <a:off x="1828800" y="3770313"/>
          <a:ext cx="33782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7" name="Formula" r:id="rId15" imgW="1707120" imgH="175320" progId="Equation.Ribbit">
                  <p:embed/>
                </p:oleObj>
              </mc:Choice>
              <mc:Fallback>
                <p:oleObj name="Formula" r:id="rId15" imgW="1707120" imgH="175320" progId="Equation.Ribbi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770313"/>
                        <a:ext cx="33782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813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黑体"/>
        <a:cs typeface="宋体"/>
      </a:majorFont>
      <a:minorFont>
        <a:latin typeface="Arial"/>
        <a:ea typeface="黑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60032</TotalTime>
  <Words>494</Words>
  <Application>Microsoft Office PowerPoint</Application>
  <PresentationFormat>全屏显示(4:3)</PresentationFormat>
  <Paragraphs>208</Paragraphs>
  <Slides>52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4" baseType="lpstr">
      <vt:lpstr>Network</vt:lpstr>
      <vt:lpstr>Formula</vt:lpstr>
      <vt:lpstr>第一讲 命题逻辑</vt:lpstr>
      <vt:lpstr>内容概要</vt:lpstr>
      <vt:lpstr>语法和语义</vt:lpstr>
      <vt:lpstr>字母表</vt:lpstr>
      <vt:lpstr>命题的定义</vt:lpstr>
      <vt:lpstr>PowerPoint 演示文稿</vt:lpstr>
      <vt:lpstr>PowerPoint 演示文稿</vt:lpstr>
      <vt:lpstr>括号引理（Parenthesis Lemma）</vt:lpstr>
      <vt:lpstr>构造序列</vt:lpstr>
      <vt:lpstr>PowerPoint 演示文稿</vt:lpstr>
      <vt:lpstr>PowerPoint 演示文稿</vt:lpstr>
      <vt:lpstr>PowerPoint 演示文稿</vt:lpstr>
      <vt:lpstr>结构归纳</vt:lpstr>
      <vt:lpstr>命题的语义</vt:lpstr>
      <vt:lpstr>联结词定义的布尔函数</vt:lpstr>
      <vt:lpstr>命题的语义的归纳定义</vt:lpstr>
      <vt:lpstr>另一种等价的语义定义</vt:lpstr>
      <vt:lpstr>Rain(R) and Shopping(S)</vt:lpstr>
      <vt:lpstr>Love her, treat her Haagen-Dazs!</vt:lpstr>
      <vt:lpstr>PowerPoint 演示文稿</vt:lpstr>
      <vt:lpstr>PowerPoint 演示文稿</vt:lpstr>
      <vt:lpstr>Semantic Consequence</vt:lpstr>
      <vt:lpstr>PowerPoint 演示文稿</vt:lpstr>
      <vt:lpstr>Meta-language</vt:lpstr>
      <vt:lpstr>命题与真值函数</vt:lpstr>
      <vt:lpstr>PowerPoint 演示文稿</vt:lpstr>
      <vt:lpstr>析合范式 -合析范式</vt:lpstr>
      <vt:lpstr>任意真值函数均可表示为范式</vt:lpstr>
      <vt:lpstr>PowerPoint 演示文稿</vt:lpstr>
      <vt:lpstr>PowerPoint 演示文稿</vt:lpstr>
      <vt:lpstr>PowerPoint 演示文稿</vt:lpstr>
      <vt:lpstr>逻辑等价</vt:lpstr>
      <vt:lpstr>PowerPoint 演示文稿</vt:lpstr>
      <vt:lpstr>联结词的完全组</vt:lpstr>
      <vt:lpstr>PowerPoint 演示文稿</vt:lpstr>
      <vt:lpstr>PowerPoint 演示文稿</vt:lpstr>
      <vt:lpstr>树状推理模式</vt:lpstr>
      <vt:lpstr>PowerPoint 演示文稿</vt:lpstr>
      <vt:lpstr>G’ 的一些基本概念</vt:lpstr>
      <vt:lpstr>G’的一些性质</vt:lpstr>
      <vt:lpstr>证明树</vt:lpstr>
      <vt:lpstr>可证</vt:lpstr>
      <vt:lpstr>G’的Soundness</vt:lpstr>
      <vt:lpstr>G’的Completeness</vt:lpstr>
      <vt:lpstr>PowerPoint 演示文稿</vt:lpstr>
      <vt:lpstr>一些推论</vt:lpstr>
      <vt:lpstr>紧致性(Compactness)定理</vt:lpstr>
      <vt:lpstr>紧致性定理的证明</vt:lpstr>
      <vt:lpstr>PowerPoint 演示文稿</vt:lpstr>
      <vt:lpstr>PowerPoint 演示文稿</vt:lpstr>
      <vt:lpstr>本讲小结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JWu</dc:creator>
  <cp:lastModifiedBy>JWu</cp:lastModifiedBy>
  <cp:revision>803</cp:revision>
  <cp:lastPrinted>2017-02-27T04:06:18Z</cp:lastPrinted>
  <dcterms:created xsi:type="dcterms:W3CDTF">2013-09-08T03:04:38Z</dcterms:created>
  <dcterms:modified xsi:type="dcterms:W3CDTF">2018-03-26T05:52:45Z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